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17"/>
  </p:notesMasterIdLst>
  <p:sldIdLst>
    <p:sldId id="258" r:id="rId2"/>
    <p:sldId id="257" r:id="rId3"/>
    <p:sldId id="274" r:id="rId4"/>
    <p:sldId id="259" r:id="rId5"/>
    <p:sldId id="260" r:id="rId6"/>
    <p:sldId id="261" r:id="rId7"/>
    <p:sldId id="262" r:id="rId8"/>
    <p:sldId id="263" r:id="rId9"/>
    <p:sldId id="265" r:id="rId10"/>
    <p:sldId id="271" r:id="rId11"/>
    <p:sldId id="272" r:id="rId12"/>
    <p:sldId id="273" r:id="rId13"/>
    <p:sldId id="267" r:id="rId14"/>
    <p:sldId id="268" r:id="rId15"/>
    <p:sldId id="270" r:id="rId16"/>
  </p:sldIdLst>
  <p:sldSz cx="12192000" cy="6858000"/>
  <p:notesSz cx="6858000" cy="9144000"/>
  <p:custDataLst>
    <p:tags r:id="rId18"/>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rting" id="{704C12C9-F6F9-469E-98ED-EBFEE27F448D}">
          <p14:sldIdLst>
            <p14:sldId id="258"/>
            <p14:sldId id="257"/>
          </p14:sldIdLst>
        </p14:section>
        <p14:section name="Understanding Web Application Firewalls" id="{D33013D2-B796-448B-8960-26EF9C8A75E3}">
          <p14:sldIdLst>
            <p14:sldId id="274"/>
            <p14:sldId id="259"/>
            <p14:sldId id="260"/>
            <p14:sldId id="261"/>
          </p14:sldIdLst>
        </p14:section>
        <p14:section name="SecureShield Features and Benefits" id="{91803A12-53F1-410E-B498-B56EBC8DE9E9}">
          <p14:sldIdLst>
            <p14:sldId id="262"/>
            <p14:sldId id="263"/>
            <p14:sldId id="265"/>
            <p14:sldId id="271"/>
            <p14:sldId id="272"/>
            <p14:sldId id="273"/>
          </p14:sldIdLst>
        </p14:section>
        <p14:section name="Case Studies and Testimonials" id="{2151D549-95FB-45DB-B9ED-2ACFF4B69A19}">
          <p14:sldIdLst>
            <p14:sldId id="267"/>
            <p14:sldId id="268"/>
          </p14:sldIdLst>
        </p14:section>
        <p14:section name="Ending" id="{AEE414FD-C781-4CA5-8158-CE0DCD43A8DD}">
          <p14:sldIdLst>
            <p14:sldId id="27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3ABD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232"/>
    <p:restoredTop sz="94694"/>
  </p:normalViewPr>
  <p:slideViewPr>
    <p:cSldViewPr snapToGrid="0">
      <p:cViewPr varScale="1">
        <p:scale>
          <a:sx n="109" d="100"/>
          <a:sy n="109" d="100"/>
        </p:scale>
        <p:origin x="138" y="1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gs" Target="tags/tag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DBEB0F8-77DD-4B50-AD28-2460246C7222}" type="datetimeFigureOut">
              <a:rPr lang="en-US" smtClean="0"/>
              <a:t>4/30/2024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BBB4AF3-6BFE-4996-8A25-D95EC315E3CA}" type="slidenum">
              <a:rPr lang="en-US" smtClean="0"/>
              <a:t>‹#›</a:t>
            </a:fld>
            <a:endParaRPr lang="en-US"/>
          </a:p>
        </p:txBody>
      </p:sp>
    </p:spTree>
    <p:extLst>
      <p:ext uri="{BB962C8B-B14F-4D97-AF65-F5344CB8AC3E}">
        <p14:creationId xmlns:p14="http://schemas.microsoft.com/office/powerpoint/2010/main" val="32272358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BBB4AF3-6BFE-4996-8A25-D95EC315E3CA}" type="slidenum">
              <a:rPr lang="en-US" smtClean="0"/>
              <a:t>1</a:t>
            </a:fld>
            <a:endParaRPr lang="en-US"/>
          </a:p>
        </p:txBody>
      </p:sp>
    </p:spTree>
    <p:extLst>
      <p:ext uri="{BB962C8B-B14F-4D97-AF65-F5344CB8AC3E}">
        <p14:creationId xmlns:p14="http://schemas.microsoft.com/office/powerpoint/2010/main" val="6898692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BBB4AF3-6BFE-4996-8A25-D95EC315E3CA}" type="slidenum">
              <a:rPr lang="en-US" smtClean="0"/>
              <a:t>10</a:t>
            </a:fld>
            <a:endParaRPr lang="en-US"/>
          </a:p>
        </p:txBody>
      </p:sp>
    </p:spTree>
    <p:extLst>
      <p:ext uri="{BB962C8B-B14F-4D97-AF65-F5344CB8AC3E}">
        <p14:creationId xmlns:p14="http://schemas.microsoft.com/office/powerpoint/2010/main" val="33712975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BBB4AF3-6BFE-4996-8A25-D95EC315E3CA}" type="slidenum">
              <a:rPr lang="en-US" smtClean="0"/>
              <a:t>11</a:t>
            </a:fld>
            <a:endParaRPr lang="en-US"/>
          </a:p>
        </p:txBody>
      </p:sp>
    </p:spTree>
    <p:extLst>
      <p:ext uri="{BB962C8B-B14F-4D97-AF65-F5344CB8AC3E}">
        <p14:creationId xmlns:p14="http://schemas.microsoft.com/office/powerpoint/2010/main" val="32011448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BBB4AF3-6BFE-4996-8A25-D95EC315E3CA}" type="slidenum">
              <a:rPr lang="en-US" smtClean="0"/>
              <a:t>12</a:t>
            </a:fld>
            <a:endParaRPr lang="en-US"/>
          </a:p>
        </p:txBody>
      </p:sp>
    </p:spTree>
    <p:extLst>
      <p:ext uri="{BB962C8B-B14F-4D97-AF65-F5344CB8AC3E}">
        <p14:creationId xmlns:p14="http://schemas.microsoft.com/office/powerpoint/2010/main" val="21345521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BBB4AF3-6BFE-4996-8A25-D95EC315E3CA}" type="slidenum">
              <a:rPr lang="en-US" smtClean="0"/>
              <a:t>13</a:t>
            </a:fld>
            <a:endParaRPr lang="en-US"/>
          </a:p>
        </p:txBody>
      </p:sp>
    </p:spTree>
    <p:extLst>
      <p:ext uri="{BB962C8B-B14F-4D97-AF65-F5344CB8AC3E}">
        <p14:creationId xmlns:p14="http://schemas.microsoft.com/office/powerpoint/2010/main" val="10959229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BBB4AF3-6BFE-4996-8A25-D95EC315E3CA}" type="slidenum">
              <a:rPr lang="en-US" smtClean="0"/>
              <a:t>14</a:t>
            </a:fld>
            <a:endParaRPr lang="en-US"/>
          </a:p>
        </p:txBody>
      </p:sp>
    </p:spTree>
    <p:extLst>
      <p:ext uri="{BB962C8B-B14F-4D97-AF65-F5344CB8AC3E}">
        <p14:creationId xmlns:p14="http://schemas.microsoft.com/office/powerpoint/2010/main" val="42066489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BBB4AF3-6BFE-4996-8A25-D95EC315E3CA}" type="slidenum">
              <a:rPr lang="en-US" smtClean="0"/>
              <a:t>15</a:t>
            </a:fld>
            <a:endParaRPr lang="en-US"/>
          </a:p>
        </p:txBody>
      </p:sp>
    </p:spTree>
    <p:extLst>
      <p:ext uri="{BB962C8B-B14F-4D97-AF65-F5344CB8AC3E}">
        <p14:creationId xmlns:p14="http://schemas.microsoft.com/office/powerpoint/2010/main" val="39449094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BBB4AF3-6BFE-4996-8A25-D95EC315E3CA}" type="slidenum">
              <a:rPr lang="en-US" smtClean="0"/>
              <a:t>2</a:t>
            </a:fld>
            <a:endParaRPr lang="en-US"/>
          </a:p>
        </p:txBody>
      </p:sp>
    </p:spTree>
    <p:extLst>
      <p:ext uri="{BB962C8B-B14F-4D97-AF65-F5344CB8AC3E}">
        <p14:creationId xmlns:p14="http://schemas.microsoft.com/office/powerpoint/2010/main" val="42055397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BBB4AF3-6BFE-4996-8A25-D95EC315E3CA}" type="slidenum">
              <a:rPr lang="en-US" smtClean="0"/>
              <a:t>3</a:t>
            </a:fld>
            <a:endParaRPr lang="en-US"/>
          </a:p>
        </p:txBody>
      </p:sp>
    </p:spTree>
    <p:extLst>
      <p:ext uri="{BB962C8B-B14F-4D97-AF65-F5344CB8AC3E}">
        <p14:creationId xmlns:p14="http://schemas.microsoft.com/office/powerpoint/2010/main" val="12003096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BBB4AF3-6BFE-4996-8A25-D95EC315E3CA}" type="slidenum">
              <a:rPr lang="en-US" smtClean="0"/>
              <a:t>4</a:t>
            </a:fld>
            <a:endParaRPr lang="en-US"/>
          </a:p>
        </p:txBody>
      </p:sp>
    </p:spTree>
    <p:extLst>
      <p:ext uri="{BB962C8B-B14F-4D97-AF65-F5344CB8AC3E}">
        <p14:creationId xmlns:p14="http://schemas.microsoft.com/office/powerpoint/2010/main" val="20040103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BBB4AF3-6BFE-4996-8A25-D95EC315E3CA}" type="slidenum">
              <a:rPr lang="en-US" smtClean="0"/>
              <a:t>5</a:t>
            </a:fld>
            <a:endParaRPr lang="en-US"/>
          </a:p>
        </p:txBody>
      </p:sp>
    </p:spTree>
    <p:extLst>
      <p:ext uri="{BB962C8B-B14F-4D97-AF65-F5344CB8AC3E}">
        <p14:creationId xmlns:p14="http://schemas.microsoft.com/office/powerpoint/2010/main" val="7429736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BBB4AF3-6BFE-4996-8A25-D95EC315E3CA}" type="slidenum">
              <a:rPr lang="en-US" smtClean="0"/>
              <a:t>6</a:t>
            </a:fld>
            <a:endParaRPr lang="en-US"/>
          </a:p>
        </p:txBody>
      </p:sp>
    </p:spTree>
    <p:extLst>
      <p:ext uri="{BB962C8B-B14F-4D97-AF65-F5344CB8AC3E}">
        <p14:creationId xmlns:p14="http://schemas.microsoft.com/office/powerpoint/2010/main" val="11991591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BBB4AF3-6BFE-4996-8A25-D95EC315E3CA}" type="slidenum">
              <a:rPr lang="en-US" smtClean="0"/>
              <a:t>7</a:t>
            </a:fld>
            <a:endParaRPr lang="en-US"/>
          </a:p>
        </p:txBody>
      </p:sp>
    </p:spTree>
    <p:extLst>
      <p:ext uri="{BB962C8B-B14F-4D97-AF65-F5344CB8AC3E}">
        <p14:creationId xmlns:p14="http://schemas.microsoft.com/office/powerpoint/2010/main" val="39139832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BBB4AF3-6BFE-4996-8A25-D95EC315E3CA}" type="slidenum">
              <a:rPr lang="en-US" smtClean="0"/>
              <a:t>8</a:t>
            </a:fld>
            <a:endParaRPr lang="en-US"/>
          </a:p>
        </p:txBody>
      </p:sp>
    </p:spTree>
    <p:extLst>
      <p:ext uri="{BB962C8B-B14F-4D97-AF65-F5344CB8AC3E}">
        <p14:creationId xmlns:p14="http://schemas.microsoft.com/office/powerpoint/2010/main" val="42279919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BBB4AF3-6BFE-4996-8A25-D95EC315E3CA}" type="slidenum">
              <a:rPr lang="en-US" smtClean="0"/>
              <a:t>9</a:t>
            </a:fld>
            <a:endParaRPr lang="en-US"/>
          </a:p>
        </p:txBody>
      </p:sp>
    </p:spTree>
    <p:extLst>
      <p:ext uri="{BB962C8B-B14F-4D97-AF65-F5344CB8AC3E}">
        <p14:creationId xmlns:p14="http://schemas.microsoft.com/office/powerpoint/2010/main" val="14146857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8.png"/><Relationship Id="rId4" Type="http://schemas.openxmlformats.org/officeDocument/2006/relationships/image" Target="../media/image7.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 Id="rId5" Type="http://schemas.openxmlformats.org/officeDocument/2006/relationships/image" Target="../media/image11.jpeg"/><Relationship Id="rId4" Type="http://schemas.openxmlformats.org/officeDocument/2006/relationships/image" Target="../media/image10.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 Id="rId5" Type="http://schemas.openxmlformats.org/officeDocument/2006/relationships/image" Target="../media/image11.jpeg"/><Relationship Id="rId4" Type="http://schemas.openxmlformats.org/officeDocument/2006/relationships/image" Target="../media/image10.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www.popai.pro/creation/All/Presentation" TargetMode="External"/><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image" Target="../media/image18.png"/><Relationship Id="rId4" Type="http://schemas.openxmlformats.org/officeDocument/2006/relationships/image" Target="../media/image17.png"/></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8.png"/><Relationship Id="rId4" Type="http://schemas.openxmlformats.org/officeDocument/2006/relationships/image" Target="../media/image7.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pic>
        <p:nvPicPr>
          <p:cNvPr id="4" name="tray" descr="/Users/skinnyfish/Downloads/themes/blue/cover.pngcover"/>
          <p:cNvPicPr>
            <a:picLocks noChangeAspect="1"/>
          </p:cNvPicPr>
          <p:nvPr userDrawn="1"/>
        </p:nvPicPr>
        <p:blipFill>
          <a:blip r:embed="rId2" cstate="screen"/>
          <a:srcRect/>
          <a:stretch>
            <a:fillRect/>
          </a:stretch>
        </p:blipFill>
        <p:spPr>
          <a:xfrm>
            <a:off x="-22052" y="-18000"/>
            <a:ext cx="12236104" cy="6894000"/>
          </a:xfrm>
          <a:prstGeom prst="rect">
            <a:avLst/>
          </a:prstGeom>
        </p:spPr>
      </p:pic>
      <p:sp>
        <p:nvSpPr>
          <p:cNvPr id="6" name="body"/>
          <p:cNvSpPr>
            <a:spLocks noGrp="1"/>
          </p:cNvSpPr>
          <p:nvPr>
            <p:ph sz="quarter" idx="10"/>
          </p:nvPr>
        </p:nvSpPr>
        <p:spPr>
          <a:xfrm>
            <a:off x="785495" y="2109470"/>
            <a:ext cx="10810240" cy="2757170"/>
          </a:xfrm>
          <a:prstGeom prst="rect">
            <a:avLst/>
          </a:prstGeom>
        </p:spPr>
        <p:txBody>
          <a:bodyPr/>
          <a:lstStyle>
            <a:lvl1pPr marL="0" indent="0">
              <a:buNone/>
              <a:defRPr sz="1600">
                <a:solidFill>
                  <a:schemeClr val="bg1"/>
                </a:solidFill>
                <a:latin typeface="Poppins Light" panose="02000000000000000000" charset="0"/>
                <a:cs typeface="Poppins Light" panose="02000000000000000000" charset="0"/>
              </a:defRPr>
            </a:lvl1pPr>
            <a:lvl2pPr marL="457200" indent="0">
              <a:buNone/>
              <a:defRPr sz="1600">
                <a:solidFill>
                  <a:schemeClr val="bg1"/>
                </a:solidFill>
                <a:latin typeface="Poppins Light" panose="02000000000000000000" charset="0"/>
                <a:cs typeface="Poppins Light" panose="02000000000000000000" charset="0"/>
              </a:defRPr>
            </a:lvl2pPr>
            <a:lvl3pPr marL="914400" indent="0">
              <a:buNone/>
              <a:defRPr sz="1600">
                <a:solidFill>
                  <a:schemeClr val="bg1"/>
                </a:solidFill>
                <a:latin typeface="Poppins Light" panose="02000000000000000000" charset="0"/>
                <a:cs typeface="Poppins Light" panose="02000000000000000000" charset="0"/>
              </a:defRPr>
            </a:lvl3pPr>
            <a:lvl4pPr marL="1371600" indent="0">
              <a:buNone/>
              <a:defRPr sz="1600">
                <a:solidFill>
                  <a:schemeClr val="bg1"/>
                </a:solidFill>
                <a:latin typeface="Poppins Light" panose="02000000000000000000" charset="0"/>
                <a:cs typeface="Poppins Light" panose="02000000000000000000" charset="0"/>
              </a:defRPr>
            </a:lvl4pPr>
            <a:lvl5pPr marL="1828800" indent="0">
              <a:buNone/>
              <a:defRPr sz="1600">
                <a:solidFill>
                  <a:schemeClr val="bg1"/>
                </a:solidFill>
                <a:latin typeface="Poppins Light" panose="02000000000000000000" charset="0"/>
                <a:cs typeface="Poppins Light" panose="02000000000000000000"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header"/>
          <p:cNvSpPr>
            <a:spLocks noGrp="1"/>
          </p:cNvSpPr>
          <p:nvPr>
            <p:ph type="title"/>
          </p:nvPr>
        </p:nvSpPr>
        <p:spPr>
          <a:xfrm>
            <a:off x="795020" y="460375"/>
            <a:ext cx="10800080" cy="1805305"/>
          </a:xfrm>
          <a:prstGeom prst="rect">
            <a:avLst/>
          </a:prstGeom>
        </p:spPr>
        <p:txBody>
          <a:bodyPr anchor="b" anchorCtr="0"/>
          <a:lstStyle>
            <a:lvl1pPr algn="l">
              <a:defRPr sz="4800" b="1">
                <a:solidFill>
                  <a:schemeClr val="bg1"/>
                </a:solidFill>
                <a:latin typeface="Poppins SemiBold" panose="02000000000000000000" charset="0"/>
                <a:cs typeface="Poppins SemiBold" panose="02000000000000000000" charset="0"/>
              </a:defRPr>
            </a:lvl1pPr>
          </a:lstStyle>
          <a:p>
            <a:r>
              <a:rPr lang="en-US" dirty="0"/>
              <a:t>Click to edit Master title style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row-list">
    <p:spTree>
      <p:nvGrpSpPr>
        <p:cNvPr id="1" name=""/>
        <p:cNvGrpSpPr/>
        <p:nvPr/>
      </p:nvGrpSpPr>
      <p:grpSpPr>
        <a:xfrm>
          <a:off x="0" y="0"/>
          <a:ext cx="0" cy="0"/>
          <a:chOff x="0" y="0"/>
          <a:chExt cx="0" cy="0"/>
        </a:xfrm>
      </p:grpSpPr>
      <p:pic>
        <p:nvPicPr>
          <p:cNvPr id="16" name="shape3"/>
          <p:cNvPicPr>
            <a:picLocks noChangeAspect="1"/>
          </p:cNvPicPr>
          <p:nvPr userDrawn="1"/>
        </p:nvPicPr>
        <p:blipFill>
          <a:blip r:embed="rId2" cstate="screen"/>
          <a:srcRect/>
          <a:stretch>
            <a:fillRect/>
          </a:stretch>
        </p:blipFill>
        <p:spPr>
          <a:xfrm>
            <a:off x="8115111" y="1965229"/>
            <a:ext cx="3128317" cy="3873154"/>
          </a:xfrm>
          <a:prstGeom prst="rect">
            <a:avLst/>
          </a:prstGeom>
        </p:spPr>
      </p:pic>
      <p:pic>
        <p:nvPicPr>
          <p:cNvPr id="11" name="shape2"/>
          <p:cNvPicPr>
            <a:picLocks noChangeAspect="1"/>
          </p:cNvPicPr>
          <p:nvPr userDrawn="1"/>
        </p:nvPicPr>
        <p:blipFill>
          <a:blip r:embed="rId3" cstate="screen"/>
          <a:srcRect/>
          <a:stretch>
            <a:fillRect/>
          </a:stretch>
        </p:blipFill>
        <p:spPr>
          <a:xfrm>
            <a:off x="4488292" y="1989662"/>
            <a:ext cx="3114392" cy="3870745"/>
          </a:xfrm>
          <a:prstGeom prst="rect">
            <a:avLst/>
          </a:prstGeom>
        </p:spPr>
      </p:pic>
      <p:pic>
        <p:nvPicPr>
          <p:cNvPr id="5" name="shape1"/>
          <p:cNvPicPr>
            <a:picLocks noChangeAspect="1"/>
          </p:cNvPicPr>
          <p:nvPr userDrawn="1"/>
        </p:nvPicPr>
        <p:blipFill>
          <a:blip r:embed="rId4" cstate="screen"/>
          <a:srcRect/>
          <a:stretch>
            <a:fillRect/>
          </a:stretch>
        </p:blipFill>
        <p:spPr>
          <a:xfrm>
            <a:off x="918297" y="1981689"/>
            <a:ext cx="3119717" cy="3862506"/>
          </a:xfrm>
          <a:prstGeom prst="rect">
            <a:avLst/>
          </a:prstGeom>
        </p:spPr>
      </p:pic>
      <p:sp>
        <p:nvSpPr>
          <p:cNvPr id="13" name="body1"/>
          <p:cNvSpPr>
            <a:spLocks noGrp="1"/>
          </p:cNvSpPr>
          <p:nvPr>
            <p:ph sz="quarter" idx="10"/>
          </p:nvPr>
        </p:nvSpPr>
        <p:spPr>
          <a:xfrm>
            <a:off x="918297" y="1999385"/>
            <a:ext cx="3119718" cy="3861022"/>
          </a:xfrm>
          <a:prstGeom prst="rect">
            <a:avLst/>
          </a:prstGeom>
          <a:noFill/>
          <a:ln>
            <a:noFill/>
          </a:ln>
        </p:spPr>
        <p:txBody>
          <a:bodyPr lIns="251999" tIns="1872000" rIns="216000" bIns="216000"/>
          <a:lstStyle>
            <a:lvl1pPr marL="0" indent="0" algn="l" eaLnBrk="1" fontAlgn="auto" latinLnBrk="0" hangingPunct="1">
              <a:lnSpc>
                <a:spcPct val="100000"/>
              </a:lnSpc>
              <a:spcBef>
                <a:spcPts val="0"/>
              </a:spcBef>
              <a:spcAft>
                <a:spcPts val="1200"/>
              </a:spcAft>
              <a:buSzPct val="80000"/>
              <a:buNone/>
              <a:defRPr sz="1800" b="1">
                <a:solidFill>
                  <a:schemeClr val="bg1"/>
                </a:solidFill>
                <a:effectLst/>
                <a:latin typeface="Poppins Regular" panose="02000000000000000000" charset="0"/>
                <a:cs typeface="Poppins Regular" panose="02000000000000000000" charset="0"/>
              </a:defRPr>
            </a:lvl1pPr>
            <a:lvl2pPr marL="0" indent="-179705" algn="just" eaLnBrk="1" fontAlgn="auto" latinLnBrk="0" hangingPunct="1">
              <a:lnSpc>
                <a:spcPct val="135000"/>
              </a:lnSpc>
              <a:spcBef>
                <a:spcPts val="0"/>
              </a:spcBef>
              <a:spcAft>
                <a:spcPts val="0"/>
              </a:spcAft>
              <a:buSzPct val="80000"/>
              <a:defRPr sz="1600">
                <a:latin typeface="Poppins Regular" panose="02000000000000000000" charset="0"/>
                <a:cs typeface="Poppins Regular" panose="02000000000000000000" charset="0"/>
              </a:defRPr>
            </a:lvl2pPr>
            <a:lvl3pPr marL="0" indent="0" eaLnBrk="1" fontAlgn="auto" latinLnBrk="0" hangingPunct="1">
              <a:lnSpc>
                <a:spcPct val="135000"/>
              </a:lnSpc>
              <a:spcBef>
                <a:spcPts val="0"/>
              </a:spcBef>
              <a:spcAft>
                <a:spcPts val="0"/>
              </a:spcAft>
              <a:buSzPct val="80000"/>
              <a:buNone/>
              <a:defRPr sz="1600">
                <a:latin typeface="Poppins Regular" panose="02000000000000000000" charset="0"/>
                <a:cs typeface="Poppins Regular" panose="02000000000000000000" charset="0"/>
              </a:defRPr>
            </a:lvl3pPr>
            <a:lvl4pPr marL="0" indent="-179705" eaLnBrk="1" fontAlgn="auto" latinLnBrk="0" hangingPunct="1">
              <a:lnSpc>
                <a:spcPct val="135000"/>
              </a:lnSpc>
              <a:spcBef>
                <a:spcPts val="0"/>
              </a:spcBef>
              <a:spcAft>
                <a:spcPts val="0"/>
              </a:spcAft>
              <a:buSzPct val="80000"/>
              <a:defRPr sz="1600">
                <a:latin typeface="Poppins Regular" panose="02000000000000000000" charset="0"/>
                <a:cs typeface="Poppins Regular" panose="02000000000000000000" charset="0"/>
              </a:defRPr>
            </a:lvl4pPr>
            <a:lvl5pPr marL="0" indent="0" eaLnBrk="1" fontAlgn="auto" latinLnBrk="0" hangingPunct="1">
              <a:lnSpc>
                <a:spcPct val="100000"/>
              </a:lnSpc>
              <a:spcBef>
                <a:spcPts val="0"/>
              </a:spcBef>
              <a:spcAft>
                <a:spcPts val="1200"/>
              </a:spcAft>
              <a:buSzPct val="80000"/>
              <a:buNone/>
              <a:defRPr sz="1200">
                <a:solidFill>
                  <a:schemeClr val="bg1"/>
                </a:solidFill>
                <a:latin typeface="Poppins Regular" panose="02000000000000000000" charset="0"/>
                <a:cs typeface="Poppins Regular" panose="02000000000000000000" charset="0"/>
              </a:defRPr>
            </a:lvl5pPr>
            <a:lvl6pPr algn="l">
              <a:defRPr/>
            </a:lvl6pPr>
          </a:lstStyle>
          <a:p>
            <a:pPr lvl="0"/>
            <a:r>
              <a:rPr lang="en-US" dirty="0"/>
              <a:t>Click to edit Master text styles</a:t>
            </a:r>
          </a:p>
          <a:p>
            <a:pPr lvl="4"/>
            <a:r>
              <a:rPr lang="en-US" dirty="0"/>
              <a:t>Second level</a:t>
            </a:r>
          </a:p>
        </p:txBody>
      </p:sp>
      <p:sp>
        <p:nvSpPr>
          <p:cNvPr id="7" name="number1"/>
          <p:cNvSpPr>
            <a:spLocks noGrp="1"/>
          </p:cNvSpPr>
          <p:nvPr>
            <p:ph sz="quarter" idx="14"/>
          </p:nvPr>
        </p:nvSpPr>
        <p:spPr>
          <a:xfrm>
            <a:off x="1005922" y="2639764"/>
            <a:ext cx="2945443" cy="615315"/>
          </a:xfrm>
          <a:prstGeom prst="rect">
            <a:avLst/>
          </a:prstGeom>
        </p:spPr>
        <p:txBody>
          <a:bodyPr/>
          <a:lstStyle>
            <a:lvl1pPr marL="0" indent="0" algn="l">
              <a:lnSpc>
                <a:spcPct val="100000"/>
              </a:lnSpc>
              <a:buNone/>
              <a:defRPr sz="4400" b="1">
                <a:solidFill>
                  <a:srgbClr val="93ABDF"/>
                </a:solidFill>
                <a:latin typeface="Poppins Light" panose="02000000000000000000" charset="0"/>
                <a:cs typeface="Poppins Light" panose="02000000000000000000" charset="0"/>
              </a:defRPr>
            </a:lvl1pPr>
            <a:lvl2pPr marL="457200" indent="0" algn="ctr">
              <a:lnSpc>
                <a:spcPct val="100000"/>
              </a:lnSpc>
              <a:buNone/>
              <a:defRPr sz="2200">
                <a:solidFill>
                  <a:schemeClr val="tx1"/>
                </a:solidFill>
                <a:latin typeface="Poppins Light" panose="02000000000000000000" charset="0"/>
                <a:cs typeface="Poppins Light" panose="02000000000000000000" charset="0"/>
              </a:defRPr>
            </a:lvl2pPr>
            <a:lvl3pPr marL="914400" indent="0">
              <a:lnSpc>
                <a:spcPct val="100000"/>
              </a:lnSpc>
              <a:buNone/>
              <a:defRPr sz="2200">
                <a:solidFill>
                  <a:schemeClr val="tx1"/>
                </a:solidFill>
                <a:latin typeface="Poppins Light" panose="02000000000000000000" charset="0"/>
                <a:cs typeface="Poppins Light" panose="02000000000000000000" charset="0"/>
              </a:defRPr>
            </a:lvl3pPr>
            <a:lvl4pPr>
              <a:lnSpc>
                <a:spcPct val="100000"/>
              </a:lnSpc>
              <a:defRPr sz="2200">
                <a:solidFill>
                  <a:schemeClr val="tx1"/>
                </a:solidFill>
                <a:latin typeface="Poppins Light" panose="02000000000000000000" charset="0"/>
                <a:cs typeface="Poppins Light" panose="02000000000000000000" charset="0"/>
              </a:defRPr>
            </a:lvl4pPr>
            <a:lvl5pPr>
              <a:lnSpc>
                <a:spcPct val="100000"/>
              </a:lnSpc>
              <a:defRPr sz="2200">
                <a:solidFill>
                  <a:schemeClr val="tx1"/>
                </a:solidFill>
                <a:latin typeface="Poppins Light" panose="02000000000000000000" charset="0"/>
                <a:cs typeface="Poppins Light" panose="02000000000000000000" charset="0"/>
              </a:defRPr>
            </a:lvl5pPr>
          </a:lstStyle>
          <a:p>
            <a:pPr lvl="0"/>
            <a:r>
              <a:rPr lang="en-US" dirty="0"/>
              <a:t>Click to edit Master text styles</a:t>
            </a:r>
          </a:p>
        </p:txBody>
      </p:sp>
      <p:sp>
        <p:nvSpPr>
          <p:cNvPr id="19" name="body3"/>
          <p:cNvSpPr>
            <a:spLocks noGrp="1"/>
          </p:cNvSpPr>
          <p:nvPr>
            <p:ph sz="quarter" idx="17"/>
          </p:nvPr>
        </p:nvSpPr>
        <p:spPr>
          <a:xfrm>
            <a:off x="8115110" y="1983400"/>
            <a:ext cx="3128318" cy="3861022"/>
          </a:xfrm>
          <a:prstGeom prst="rect">
            <a:avLst/>
          </a:prstGeom>
          <a:noFill/>
          <a:ln>
            <a:noFill/>
          </a:ln>
        </p:spPr>
        <p:txBody>
          <a:bodyPr lIns="251999" tIns="1872000" rIns="216000" bIns="216000"/>
          <a:lstStyle>
            <a:lvl1pPr marL="0" indent="0" algn="l" eaLnBrk="1" fontAlgn="auto" latinLnBrk="0" hangingPunct="1">
              <a:lnSpc>
                <a:spcPct val="100000"/>
              </a:lnSpc>
              <a:spcBef>
                <a:spcPts val="0"/>
              </a:spcBef>
              <a:spcAft>
                <a:spcPts val="1200"/>
              </a:spcAft>
              <a:buSzPct val="80000"/>
              <a:buNone/>
              <a:defRPr sz="1800" b="1">
                <a:solidFill>
                  <a:schemeClr val="bg1"/>
                </a:solidFill>
                <a:effectLst/>
                <a:latin typeface="Poppins Regular" panose="02000000000000000000" charset="0"/>
                <a:cs typeface="Poppins Regular" panose="02000000000000000000" charset="0"/>
              </a:defRPr>
            </a:lvl1pPr>
            <a:lvl2pPr marL="0" indent="-179705" algn="just" eaLnBrk="1" fontAlgn="auto" latinLnBrk="0" hangingPunct="1">
              <a:lnSpc>
                <a:spcPct val="135000"/>
              </a:lnSpc>
              <a:spcBef>
                <a:spcPts val="0"/>
              </a:spcBef>
              <a:spcAft>
                <a:spcPts val="0"/>
              </a:spcAft>
              <a:buSzPct val="80000"/>
              <a:defRPr sz="1600">
                <a:latin typeface="Poppins Regular" panose="02000000000000000000" charset="0"/>
                <a:cs typeface="Poppins Regular" panose="02000000000000000000" charset="0"/>
              </a:defRPr>
            </a:lvl2pPr>
            <a:lvl3pPr marL="0" indent="0" eaLnBrk="1" fontAlgn="auto" latinLnBrk="0" hangingPunct="1">
              <a:lnSpc>
                <a:spcPct val="135000"/>
              </a:lnSpc>
              <a:spcBef>
                <a:spcPts val="0"/>
              </a:spcBef>
              <a:spcAft>
                <a:spcPts val="0"/>
              </a:spcAft>
              <a:buSzPct val="80000"/>
              <a:buNone/>
              <a:defRPr sz="1600">
                <a:latin typeface="Poppins Regular" panose="02000000000000000000" charset="0"/>
                <a:cs typeface="Poppins Regular" panose="02000000000000000000" charset="0"/>
              </a:defRPr>
            </a:lvl3pPr>
            <a:lvl4pPr marL="0" indent="-179705" eaLnBrk="1" fontAlgn="auto" latinLnBrk="0" hangingPunct="1">
              <a:lnSpc>
                <a:spcPct val="135000"/>
              </a:lnSpc>
              <a:spcBef>
                <a:spcPts val="0"/>
              </a:spcBef>
              <a:spcAft>
                <a:spcPts val="0"/>
              </a:spcAft>
              <a:buSzPct val="80000"/>
              <a:defRPr sz="1600">
                <a:latin typeface="Poppins Regular" panose="02000000000000000000" charset="0"/>
                <a:cs typeface="Poppins Regular" panose="02000000000000000000" charset="0"/>
              </a:defRPr>
            </a:lvl4pPr>
            <a:lvl5pPr marL="0" indent="0" eaLnBrk="1" fontAlgn="auto" latinLnBrk="0" hangingPunct="1">
              <a:lnSpc>
                <a:spcPct val="100000"/>
              </a:lnSpc>
              <a:spcBef>
                <a:spcPts val="0"/>
              </a:spcBef>
              <a:spcAft>
                <a:spcPts val="1200"/>
              </a:spcAft>
              <a:buSzPct val="80000"/>
              <a:buNone/>
              <a:defRPr sz="1200">
                <a:solidFill>
                  <a:schemeClr val="bg1"/>
                </a:solidFill>
                <a:latin typeface="Poppins Regular" panose="02000000000000000000" charset="0"/>
                <a:cs typeface="Poppins Regular" panose="02000000000000000000" charset="0"/>
              </a:defRPr>
            </a:lvl5pPr>
            <a:lvl6pPr algn="l">
              <a:defRPr/>
            </a:lvl6pPr>
          </a:lstStyle>
          <a:p>
            <a:pPr lvl="0"/>
            <a:r>
              <a:rPr lang="en-US" dirty="0"/>
              <a:t>Click to edit Master text styles</a:t>
            </a:r>
          </a:p>
          <a:p>
            <a:pPr lvl="4"/>
            <a:r>
              <a:rPr lang="en-US" dirty="0"/>
              <a:t>Second level</a:t>
            </a:r>
          </a:p>
        </p:txBody>
      </p:sp>
      <p:sp>
        <p:nvSpPr>
          <p:cNvPr id="20" name="number3"/>
          <p:cNvSpPr>
            <a:spLocks noGrp="1"/>
          </p:cNvSpPr>
          <p:nvPr>
            <p:ph sz="quarter" idx="18"/>
          </p:nvPr>
        </p:nvSpPr>
        <p:spPr>
          <a:xfrm>
            <a:off x="8209515" y="2639702"/>
            <a:ext cx="2945443" cy="615315"/>
          </a:xfrm>
          <a:prstGeom prst="rect">
            <a:avLst/>
          </a:prstGeom>
        </p:spPr>
        <p:txBody>
          <a:bodyPr/>
          <a:lstStyle>
            <a:lvl1pPr marL="0" indent="0" algn="l">
              <a:lnSpc>
                <a:spcPct val="100000"/>
              </a:lnSpc>
              <a:buNone/>
              <a:defRPr sz="4400" b="1">
                <a:solidFill>
                  <a:srgbClr val="93ABDF"/>
                </a:solidFill>
                <a:latin typeface="Poppins Light" panose="02000000000000000000" charset="0"/>
                <a:cs typeface="Poppins Light" panose="02000000000000000000" charset="0"/>
              </a:defRPr>
            </a:lvl1pPr>
            <a:lvl2pPr marL="457200" indent="0" algn="ctr">
              <a:lnSpc>
                <a:spcPct val="100000"/>
              </a:lnSpc>
              <a:buNone/>
              <a:defRPr sz="2200">
                <a:solidFill>
                  <a:schemeClr val="tx1"/>
                </a:solidFill>
                <a:latin typeface="Poppins Light" panose="02000000000000000000" charset="0"/>
                <a:cs typeface="Poppins Light" panose="02000000000000000000" charset="0"/>
              </a:defRPr>
            </a:lvl2pPr>
            <a:lvl3pPr marL="914400" indent="0">
              <a:lnSpc>
                <a:spcPct val="100000"/>
              </a:lnSpc>
              <a:buNone/>
              <a:defRPr sz="2200">
                <a:solidFill>
                  <a:schemeClr val="tx1"/>
                </a:solidFill>
                <a:latin typeface="Poppins Light" panose="02000000000000000000" charset="0"/>
                <a:cs typeface="Poppins Light" panose="02000000000000000000" charset="0"/>
              </a:defRPr>
            </a:lvl3pPr>
            <a:lvl4pPr>
              <a:lnSpc>
                <a:spcPct val="100000"/>
              </a:lnSpc>
              <a:defRPr sz="2200">
                <a:solidFill>
                  <a:schemeClr val="tx1"/>
                </a:solidFill>
                <a:latin typeface="Poppins Light" panose="02000000000000000000" charset="0"/>
                <a:cs typeface="Poppins Light" panose="02000000000000000000" charset="0"/>
              </a:defRPr>
            </a:lvl4pPr>
            <a:lvl5pPr>
              <a:lnSpc>
                <a:spcPct val="100000"/>
              </a:lnSpc>
              <a:defRPr sz="2200">
                <a:solidFill>
                  <a:schemeClr val="tx1"/>
                </a:solidFill>
                <a:latin typeface="Poppins Light" panose="02000000000000000000" charset="0"/>
                <a:cs typeface="Poppins Light" panose="02000000000000000000" charset="0"/>
              </a:defRPr>
            </a:lvl5pPr>
          </a:lstStyle>
          <a:p>
            <a:pPr lvl="0"/>
            <a:r>
              <a:rPr lang="en-US" dirty="0"/>
              <a:t>Click to edit Master text styles</a:t>
            </a:r>
          </a:p>
        </p:txBody>
      </p:sp>
      <p:sp>
        <p:nvSpPr>
          <p:cNvPr id="12" name="body2"/>
          <p:cNvSpPr>
            <a:spLocks noGrp="1"/>
          </p:cNvSpPr>
          <p:nvPr>
            <p:ph sz="quarter" idx="19"/>
          </p:nvPr>
        </p:nvSpPr>
        <p:spPr>
          <a:xfrm>
            <a:off x="4484299" y="1999385"/>
            <a:ext cx="3119718" cy="3861022"/>
          </a:xfrm>
          <a:prstGeom prst="rect">
            <a:avLst/>
          </a:prstGeom>
          <a:noFill/>
          <a:ln>
            <a:noFill/>
          </a:ln>
        </p:spPr>
        <p:txBody>
          <a:bodyPr lIns="251999" tIns="1872000" rIns="216000" bIns="216000"/>
          <a:lstStyle>
            <a:lvl1pPr marL="0" indent="0" algn="l" eaLnBrk="1" fontAlgn="auto" latinLnBrk="0" hangingPunct="1">
              <a:lnSpc>
                <a:spcPct val="100000"/>
              </a:lnSpc>
              <a:spcBef>
                <a:spcPts val="0"/>
              </a:spcBef>
              <a:spcAft>
                <a:spcPts val="1200"/>
              </a:spcAft>
              <a:buSzPct val="80000"/>
              <a:buNone/>
              <a:defRPr sz="1800" b="1">
                <a:solidFill>
                  <a:schemeClr val="bg1"/>
                </a:solidFill>
                <a:effectLst/>
                <a:latin typeface="Poppins Regular" panose="02000000000000000000" charset="0"/>
                <a:cs typeface="Poppins Regular" panose="02000000000000000000" charset="0"/>
              </a:defRPr>
            </a:lvl1pPr>
            <a:lvl2pPr marL="0" indent="-179705" algn="just" eaLnBrk="1" fontAlgn="auto" latinLnBrk="0" hangingPunct="1">
              <a:lnSpc>
                <a:spcPct val="135000"/>
              </a:lnSpc>
              <a:spcBef>
                <a:spcPts val="0"/>
              </a:spcBef>
              <a:spcAft>
                <a:spcPts val="0"/>
              </a:spcAft>
              <a:buSzPct val="80000"/>
              <a:defRPr sz="1600">
                <a:latin typeface="Poppins Regular" panose="02000000000000000000" charset="0"/>
                <a:cs typeface="Poppins Regular" panose="02000000000000000000" charset="0"/>
              </a:defRPr>
            </a:lvl2pPr>
            <a:lvl3pPr marL="0" indent="0" eaLnBrk="1" fontAlgn="auto" latinLnBrk="0" hangingPunct="1">
              <a:lnSpc>
                <a:spcPct val="135000"/>
              </a:lnSpc>
              <a:spcBef>
                <a:spcPts val="0"/>
              </a:spcBef>
              <a:spcAft>
                <a:spcPts val="0"/>
              </a:spcAft>
              <a:buSzPct val="80000"/>
              <a:buNone/>
              <a:defRPr sz="1600">
                <a:latin typeface="Poppins Regular" panose="02000000000000000000" charset="0"/>
                <a:cs typeface="Poppins Regular" panose="02000000000000000000" charset="0"/>
              </a:defRPr>
            </a:lvl3pPr>
            <a:lvl4pPr marL="0" indent="-179705" eaLnBrk="1" fontAlgn="auto" latinLnBrk="0" hangingPunct="1">
              <a:lnSpc>
                <a:spcPct val="135000"/>
              </a:lnSpc>
              <a:spcBef>
                <a:spcPts val="0"/>
              </a:spcBef>
              <a:spcAft>
                <a:spcPts val="0"/>
              </a:spcAft>
              <a:buSzPct val="80000"/>
              <a:defRPr sz="1600">
                <a:latin typeface="Poppins Regular" panose="02000000000000000000" charset="0"/>
                <a:cs typeface="Poppins Regular" panose="02000000000000000000" charset="0"/>
              </a:defRPr>
            </a:lvl4pPr>
            <a:lvl5pPr marL="0" indent="0" eaLnBrk="1" fontAlgn="auto" latinLnBrk="0" hangingPunct="1">
              <a:lnSpc>
                <a:spcPct val="100000"/>
              </a:lnSpc>
              <a:spcBef>
                <a:spcPts val="0"/>
              </a:spcBef>
              <a:spcAft>
                <a:spcPts val="1200"/>
              </a:spcAft>
              <a:buSzPct val="80000"/>
              <a:buNone/>
              <a:defRPr sz="1200">
                <a:solidFill>
                  <a:schemeClr val="bg1"/>
                </a:solidFill>
                <a:latin typeface="Poppins Regular" panose="02000000000000000000" charset="0"/>
                <a:cs typeface="Poppins Regular" panose="02000000000000000000" charset="0"/>
              </a:defRPr>
            </a:lvl5pPr>
            <a:lvl6pPr algn="l">
              <a:defRPr/>
            </a:lvl6pPr>
          </a:lstStyle>
          <a:p>
            <a:pPr lvl="0"/>
            <a:r>
              <a:rPr lang="en-US" dirty="0"/>
              <a:t>Click to edit Master text styles</a:t>
            </a:r>
          </a:p>
          <a:p>
            <a:pPr lvl="4"/>
            <a:r>
              <a:rPr lang="en-US" dirty="0"/>
              <a:t>Second level</a:t>
            </a:r>
          </a:p>
        </p:txBody>
      </p:sp>
      <p:sp>
        <p:nvSpPr>
          <p:cNvPr id="14" name="number2"/>
          <p:cNvSpPr>
            <a:spLocks noGrp="1"/>
          </p:cNvSpPr>
          <p:nvPr>
            <p:ph sz="quarter" idx="20"/>
          </p:nvPr>
        </p:nvSpPr>
        <p:spPr>
          <a:xfrm>
            <a:off x="4561102" y="2639763"/>
            <a:ext cx="2945443" cy="615315"/>
          </a:xfrm>
          <a:prstGeom prst="rect">
            <a:avLst/>
          </a:prstGeom>
        </p:spPr>
        <p:txBody>
          <a:bodyPr/>
          <a:lstStyle>
            <a:lvl1pPr marL="0" indent="0" algn="l">
              <a:lnSpc>
                <a:spcPct val="100000"/>
              </a:lnSpc>
              <a:buNone/>
              <a:defRPr sz="4400" b="1">
                <a:solidFill>
                  <a:schemeClr val="bg1"/>
                </a:solidFill>
                <a:latin typeface="Poppins Light" panose="02000000000000000000" charset="0"/>
                <a:cs typeface="Poppins Light" panose="02000000000000000000" charset="0"/>
              </a:defRPr>
            </a:lvl1pPr>
            <a:lvl2pPr marL="457200" indent="0" algn="ctr">
              <a:lnSpc>
                <a:spcPct val="100000"/>
              </a:lnSpc>
              <a:buNone/>
              <a:defRPr sz="2200">
                <a:solidFill>
                  <a:schemeClr val="tx1"/>
                </a:solidFill>
                <a:latin typeface="Poppins Light" panose="02000000000000000000" charset="0"/>
                <a:cs typeface="Poppins Light" panose="02000000000000000000" charset="0"/>
              </a:defRPr>
            </a:lvl2pPr>
            <a:lvl3pPr marL="914400" indent="0">
              <a:lnSpc>
                <a:spcPct val="100000"/>
              </a:lnSpc>
              <a:buNone/>
              <a:defRPr sz="2200">
                <a:solidFill>
                  <a:schemeClr val="tx1"/>
                </a:solidFill>
                <a:latin typeface="Poppins Light" panose="02000000000000000000" charset="0"/>
                <a:cs typeface="Poppins Light" panose="02000000000000000000" charset="0"/>
              </a:defRPr>
            </a:lvl3pPr>
            <a:lvl4pPr>
              <a:lnSpc>
                <a:spcPct val="100000"/>
              </a:lnSpc>
              <a:defRPr sz="2200">
                <a:solidFill>
                  <a:schemeClr val="tx1"/>
                </a:solidFill>
                <a:latin typeface="Poppins Light" panose="02000000000000000000" charset="0"/>
                <a:cs typeface="Poppins Light" panose="02000000000000000000" charset="0"/>
              </a:defRPr>
            </a:lvl4pPr>
            <a:lvl5pPr>
              <a:lnSpc>
                <a:spcPct val="100000"/>
              </a:lnSpc>
              <a:defRPr sz="2200">
                <a:solidFill>
                  <a:schemeClr val="tx1"/>
                </a:solidFill>
                <a:latin typeface="Poppins Light" panose="02000000000000000000" charset="0"/>
                <a:cs typeface="Poppins Light" panose="02000000000000000000" charset="0"/>
              </a:defRPr>
            </a:lvl5pPr>
          </a:lstStyle>
          <a:p>
            <a:pPr lvl="0"/>
            <a:r>
              <a:rPr lang="en-US" dirty="0"/>
              <a:t>Click to edit Master text styles</a:t>
            </a:r>
          </a:p>
        </p:txBody>
      </p:sp>
      <p:pic>
        <p:nvPicPr>
          <p:cNvPr id="4" name="tray"/>
          <p:cNvPicPr>
            <a:picLocks noChangeAspect="1"/>
          </p:cNvPicPr>
          <p:nvPr userDrawn="1"/>
        </p:nvPicPr>
        <p:blipFill>
          <a:blip r:embed="rId5"/>
          <a:srcRect/>
          <a:stretch>
            <a:fillRect/>
          </a:stretch>
        </p:blipFill>
        <p:spPr>
          <a:xfrm>
            <a:off x="4" y="-3991"/>
            <a:ext cx="12191992" cy="1308409"/>
          </a:xfrm>
          <a:prstGeom prst="rect">
            <a:avLst/>
          </a:prstGeom>
        </p:spPr>
      </p:pic>
      <p:sp>
        <p:nvSpPr>
          <p:cNvPr id="6" name="header"/>
          <p:cNvSpPr>
            <a:spLocks noGrp="1"/>
          </p:cNvSpPr>
          <p:nvPr>
            <p:ph type="title"/>
          </p:nvPr>
        </p:nvSpPr>
        <p:spPr>
          <a:xfrm>
            <a:off x="835414" y="342413"/>
            <a:ext cx="10800000" cy="615600"/>
          </a:xfrm>
          <a:prstGeom prst="rect">
            <a:avLst/>
          </a:prstGeom>
        </p:spPr>
        <p:txBody>
          <a:bodyPr anchor="ctr" anchorCtr="0"/>
          <a:lstStyle>
            <a:lvl1pPr algn="l">
              <a:defRPr sz="3400" b="1">
                <a:solidFill>
                  <a:schemeClr val="tx1"/>
                </a:solidFill>
                <a:latin typeface="Poppins SemiBold" panose="02000000000000000000" charset="0"/>
                <a:cs typeface="Poppins SemiBold" panose="02000000000000000000" charset="0"/>
              </a:defRPr>
            </a:lvl1pPr>
          </a:lstStyle>
          <a:p>
            <a:r>
              <a:rPr lang="en-US" dirty="0"/>
              <a:t>Click to edit Master title style</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row-img-list">
    <p:spTree>
      <p:nvGrpSpPr>
        <p:cNvPr id="1" name=""/>
        <p:cNvGrpSpPr/>
        <p:nvPr/>
      </p:nvGrpSpPr>
      <p:grpSpPr>
        <a:xfrm>
          <a:off x="0" y="0"/>
          <a:ext cx="0" cy="0"/>
          <a:chOff x="0" y="0"/>
          <a:chExt cx="0" cy="0"/>
        </a:xfrm>
      </p:grpSpPr>
      <p:pic>
        <p:nvPicPr>
          <p:cNvPr id="4" name="tray"/>
          <p:cNvPicPr>
            <a:picLocks noChangeAspect="1"/>
          </p:cNvPicPr>
          <p:nvPr userDrawn="1"/>
        </p:nvPicPr>
        <p:blipFill>
          <a:blip r:embed="rId2"/>
          <a:srcRect/>
          <a:stretch>
            <a:fillRect/>
          </a:stretch>
        </p:blipFill>
        <p:spPr>
          <a:xfrm>
            <a:off x="4" y="-3991"/>
            <a:ext cx="12191992" cy="1308409"/>
          </a:xfrm>
          <a:prstGeom prst="rect">
            <a:avLst/>
          </a:prstGeom>
        </p:spPr>
      </p:pic>
      <p:sp>
        <p:nvSpPr>
          <p:cNvPr id="3" name="header"/>
          <p:cNvSpPr>
            <a:spLocks noGrp="1"/>
          </p:cNvSpPr>
          <p:nvPr>
            <p:ph type="title"/>
          </p:nvPr>
        </p:nvSpPr>
        <p:spPr>
          <a:xfrm>
            <a:off x="835414" y="342413"/>
            <a:ext cx="10800000" cy="615600"/>
          </a:xfrm>
          <a:prstGeom prst="rect">
            <a:avLst/>
          </a:prstGeom>
        </p:spPr>
        <p:txBody>
          <a:bodyPr anchor="ctr" anchorCtr="0"/>
          <a:lstStyle>
            <a:lvl1pPr algn="l">
              <a:defRPr sz="3400" b="1">
                <a:solidFill>
                  <a:schemeClr val="tx1"/>
                </a:solidFill>
                <a:latin typeface="Poppins SemiBold" panose="02000000000000000000" charset="0"/>
                <a:cs typeface="Poppins SemiBold" panose="02000000000000000000" charset="0"/>
              </a:defRPr>
            </a:lvl1pPr>
          </a:lstStyle>
          <a:p>
            <a:r>
              <a:rPr lang="en-US" dirty="0"/>
              <a:t>Click to edit Master title style</a:t>
            </a:r>
          </a:p>
        </p:txBody>
      </p:sp>
      <p:sp>
        <p:nvSpPr>
          <p:cNvPr id="11" name="body1"/>
          <p:cNvSpPr>
            <a:spLocks noGrp="1"/>
          </p:cNvSpPr>
          <p:nvPr>
            <p:ph sz="quarter" idx="10"/>
          </p:nvPr>
        </p:nvSpPr>
        <p:spPr>
          <a:xfrm>
            <a:off x="902963" y="4590898"/>
            <a:ext cx="3276442" cy="1404787"/>
          </a:xfrm>
          <a:prstGeom prst="rect">
            <a:avLst/>
          </a:prstGeom>
          <a:noFill/>
          <a:ln>
            <a:noFill/>
          </a:ln>
        </p:spPr>
        <p:txBody>
          <a:bodyPr lIns="36000" tIns="144000" bIns="72000"/>
          <a:lstStyle>
            <a:lvl1pPr marL="0" indent="0" algn="l" eaLnBrk="1" fontAlgn="auto" latinLnBrk="0" hangingPunct="1">
              <a:lnSpc>
                <a:spcPct val="135000"/>
              </a:lnSpc>
              <a:spcBef>
                <a:spcPts val="0"/>
              </a:spcBef>
              <a:spcAft>
                <a:spcPts val="400"/>
              </a:spcAft>
              <a:buSzPct val="80000"/>
              <a:buNone/>
              <a:defRPr sz="1800" b="1">
                <a:latin typeface="Poppins Regular" panose="02000000000000000000" charset="0"/>
                <a:cs typeface="Poppins Regular" panose="02000000000000000000" charset="0"/>
              </a:defRPr>
            </a:lvl1pPr>
            <a:lvl2pPr marL="0" indent="-179705" algn="just" eaLnBrk="1" fontAlgn="auto" latinLnBrk="0" hangingPunct="1">
              <a:lnSpc>
                <a:spcPct val="135000"/>
              </a:lnSpc>
              <a:spcBef>
                <a:spcPts val="0"/>
              </a:spcBef>
              <a:spcAft>
                <a:spcPts val="0"/>
              </a:spcAft>
              <a:buSzPct val="80000"/>
              <a:defRPr sz="1600">
                <a:latin typeface="Poppins Regular" panose="02000000000000000000" charset="0"/>
                <a:cs typeface="Poppins Regular" panose="02000000000000000000" charset="0"/>
              </a:defRPr>
            </a:lvl2pPr>
            <a:lvl3pPr marL="0" indent="0" eaLnBrk="1" fontAlgn="auto" latinLnBrk="0" hangingPunct="1">
              <a:lnSpc>
                <a:spcPct val="135000"/>
              </a:lnSpc>
              <a:spcBef>
                <a:spcPts val="0"/>
              </a:spcBef>
              <a:spcAft>
                <a:spcPts val="0"/>
              </a:spcAft>
              <a:buSzPct val="80000"/>
              <a:buNone/>
              <a:defRPr sz="1600">
                <a:latin typeface="Poppins Regular" panose="02000000000000000000" charset="0"/>
                <a:cs typeface="Poppins Regular" panose="02000000000000000000" charset="0"/>
              </a:defRPr>
            </a:lvl3pPr>
            <a:lvl4pPr marL="0" indent="-179705" eaLnBrk="1" fontAlgn="auto" latinLnBrk="0" hangingPunct="1">
              <a:lnSpc>
                <a:spcPct val="135000"/>
              </a:lnSpc>
              <a:spcBef>
                <a:spcPts val="0"/>
              </a:spcBef>
              <a:spcAft>
                <a:spcPts val="0"/>
              </a:spcAft>
              <a:buSzPct val="80000"/>
              <a:defRPr sz="1600">
                <a:latin typeface="Poppins Regular" panose="02000000000000000000" charset="0"/>
                <a:cs typeface="Poppins Regular" panose="02000000000000000000" charset="0"/>
              </a:defRPr>
            </a:lvl4pPr>
            <a:lvl5pPr marL="0" indent="0" algn="l" eaLnBrk="1" fontAlgn="auto" latinLnBrk="0" hangingPunct="1">
              <a:lnSpc>
                <a:spcPct val="135000"/>
              </a:lnSpc>
              <a:spcBef>
                <a:spcPts val="0"/>
              </a:spcBef>
              <a:spcAft>
                <a:spcPts val="400"/>
              </a:spcAft>
              <a:buSzPct val="80000"/>
              <a:buNone/>
              <a:defRPr sz="1200">
                <a:latin typeface="Poppins Regular" panose="02000000000000000000" charset="0"/>
                <a:cs typeface="Poppins Regular" panose="02000000000000000000" charset="0"/>
              </a:defRPr>
            </a:lvl5pPr>
            <a:lvl6pPr algn="l">
              <a:defRPr/>
            </a:lvl6pPr>
          </a:lstStyle>
          <a:p>
            <a:pPr lvl="0"/>
            <a:r>
              <a:rPr lang="en-US" dirty="0"/>
              <a:t>Click to edit Master text styles</a:t>
            </a:r>
          </a:p>
          <a:p>
            <a:pPr lvl="4"/>
            <a:r>
              <a:rPr lang="en-US" dirty="0"/>
              <a:t>Second level</a:t>
            </a:r>
          </a:p>
        </p:txBody>
      </p:sp>
      <p:sp>
        <p:nvSpPr>
          <p:cNvPr id="24" name="body2"/>
          <p:cNvSpPr>
            <a:spLocks noGrp="1"/>
          </p:cNvSpPr>
          <p:nvPr>
            <p:ph sz="quarter" idx="29"/>
          </p:nvPr>
        </p:nvSpPr>
        <p:spPr>
          <a:xfrm>
            <a:off x="4492830" y="4573965"/>
            <a:ext cx="3276440" cy="1404787"/>
          </a:xfrm>
          <a:prstGeom prst="rect">
            <a:avLst/>
          </a:prstGeom>
          <a:noFill/>
          <a:ln>
            <a:noFill/>
          </a:ln>
        </p:spPr>
        <p:txBody>
          <a:bodyPr lIns="36000" tIns="144000" bIns="72000"/>
          <a:lstStyle>
            <a:lvl1pPr marL="0" indent="0" algn="l" eaLnBrk="1" fontAlgn="auto" latinLnBrk="0" hangingPunct="1">
              <a:lnSpc>
                <a:spcPct val="135000"/>
              </a:lnSpc>
              <a:spcBef>
                <a:spcPts val="0"/>
              </a:spcBef>
              <a:spcAft>
                <a:spcPts val="400"/>
              </a:spcAft>
              <a:buSzPct val="80000"/>
              <a:buNone/>
              <a:defRPr sz="1800" b="1">
                <a:latin typeface="Poppins Regular" panose="02000000000000000000" charset="0"/>
                <a:cs typeface="Poppins Regular" panose="02000000000000000000" charset="0"/>
              </a:defRPr>
            </a:lvl1pPr>
            <a:lvl2pPr marL="0" indent="-179705" algn="just" eaLnBrk="1" fontAlgn="auto" latinLnBrk="0" hangingPunct="1">
              <a:lnSpc>
                <a:spcPct val="135000"/>
              </a:lnSpc>
              <a:spcBef>
                <a:spcPts val="0"/>
              </a:spcBef>
              <a:spcAft>
                <a:spcPts val="0"/>
              </a:spcAft>
              <a:buSzPct val="80000"/>
              <a:defRPr sz="1600">
                <a:latin typeface="Poppins Regular" panose="02000000000000000000" charset="0"/>
                <a:cs typeface="Poppins Regular" panose="02000000000000000000" charset="0"/>
              </a:defRPr>
            </a:lvl2pPr>
            <a:lvl3pPr marL="0" indent="0" eaLnBrk="1" fontAlgn="auto" latinLnBrk="0" hangingPunct="1">
              <a:lnSpc>
                <a:spcPct val="135000"/>
              </a:lnSpc>
              <a:spcBef>
                <a:spcPts val="0"/>
              </a:spcBef>
              <a:spcAft>
                <a:spcPts val="0"/>
              </a:spcAft>
              <a:buSzPct val="80000"/>
              <a:buNone/>
              <a:defRPr sz="1600">
                <a:latin typeface="Poppins Regular" panose="02000000000000000000" charset="0"/>
                <a:cs typeface="Poppins Regular" panose="02000000000000000000" charset="0"/>
              </a:defRPr>
            </a:lvl3pPr>
            <a:lvl4pPr marL="0" indent="-179705" eaLnBrk="1" fontAlgn="auto" latinLnBrk="0" hangingPunct="1">
              <a:lnSpc>
                <a:spcPct val="135000"/>
              </a:lnSpc>
              <a:spcBef>
                <a:spcPts val="0"/>
              </a:spcBef>
              <a:spcAft>
                <a:spcPts val="0"/>
              </a:spcAft>
              <a:buSzPct val="80000"/>
              <a:defRPr sz="1600">
                <a:latin typeface="Poppins Regular" panose="02000000000000000000" charset="0"/>
                <a:cs typeface="Poppins Regular" panose="02000000000000000000" charset="0"/>
              </a:defRPr>
            </a:lvl4pPr>
            <a:lvl5pPr marL="0" indent="0" algn="l" eaLnBrk="1" fontAlgn="auto" latinLnBrk="0" hangingPunct="1">
              <a:lnSpc>
                <a:spcPct val="135000"/>
              </a:lnSpc>
              <a:spcBef>
                <a:spcPts val="0"/>
              </a:spcBef>
              <a:spcAft>
                <a:spcPts val="400"/>
              </a:spcAft>
              <a:buSzPct val="80000"/>
              <a:buNone/>
              <a:defRPr sz="1200">
                <a:latin typeface="Poppins Regular" panose="02000000000000000000" charset="0"/>
                <a:cs typeface="Poppins Regular" panose="02000000000000000000" charset="0"/>
              </a:defRPr>
            </a:lvl5pPr>
            <a:lvl6pPr algn="l">
              <a:defRPr/>
            </a:lvl6pPr>
          </a:lstStyle>
          <a:p>
            <a:pPr lvl="0"/>
            <a:r>
              <a:rPr lang="en-US" dirty="0"/>
              <a:t>Click to edit Master text styles</a:t>
            </a:r>
          </a:p>
          <a:p>
            <a:pPr lvl="4"/>
            <a:r>
              <a:rPr lang="en-US" dirty="0"/>
              <a:t>Second level</a:t>
            </a:r>
          </a:p>
        </p:txBody>
      </p:sp>
      <p:sp>
        <p:nvSpPr>
          <p:cNvPr id="26" name="body3"/>
          <p:cNvSpPr>
            <a:spLocks noGrp="1"/>
          </p:cNvSpPr>
          <p:nvPr>
            <p:ph sz="quarter" idx="31"/>
          </p:nvPr>
        </p:nvSpPr>
        <p:spPr>
          <a:xfrm>
            <a:off x="8031895" y="4557032"/>
            <a:ext cx="3276441" cy="1404787"/>
          </a:xfrm>
          <a:prstGeom prst="rect">
            <a:avLst/>
          </a:prstGeom>
          <a:noFill/>
          <a:ln>
            <a:noFill/>
          </a:ln>
        </p:spPr>
        <p:txBody>
          <a:bodyPr lIns="36000" tIns="144000" bIns="72000"/>
          <a:lstStyle>
            <a:lvl1pPr marL="0" indent="0" algn="l" eaLnBrk="1" fontAlgn="auto" latinLnBrk="0" hangingPunct="1">
              <a:lnSpc>
                <a:spcPct val="135000"/>
              </a:lnSpc>
              <a:spcBef>
                <a:spcPts val="0"/>
              </a:spcBef>
              <a:spcAft>
                <a:spcPts val="400"/>
              </a:spcAft>
              <a:buSzPct val="80000"/>
              <a:buNone/>
              <a:defRPr sz="1800" b="1">
                <a:latin typeface="Poppins Regular" panose="02000000000000000000" charset="0"/>
                <a:cs typeface="Poppins Regular" panose="02000000000000000000" charset="0"/>
              </a:defRPr>
            </a:lvl1pPr>
            <a:lvl2pPr marL="0" indent="-179705" algn="just" eaLnBrk="1" fontAlgn="auto" latinLnBrk="0" hangingPunct="1">
              <a:lnSpc>
                <a:spcPct val="135000"/>
              </a:lnSpc>
              <a:spcBef>
                <a:spcPts val="0"/>
              </a:spcBef>
              <a:spcAft>
                <a:spcPts val="0"/>
              </a:spcAft>
              <a:buSzPct val="80000"/>
              <a:defRPr sz="1600">
                <a:latin typeface="Poppins Regular" panose="02000000000000000000" charset="0"/>
                <a:cs typeface="Poppins Regular" panose="02000000000000000000" charset="0"/>
              </a:defRPr>
            </a:lvl2pPr>
            <a:lvl3pPr marL="0" indent="0" eaLnBrk="1" fontAlgn="auto" latinLnBrk="0" hangingPunct="1">
              <a:lnSpc>
                <a:spcPct val="135000"/>
              </a:lnSpc>
              <a:spcBef>
                <a:spcPts val="0"/>
              </a:spcBef>
              <a:spcAft>
                <a:spcPts val="0"/>
              </a:spcAft>
              <a:buSzPct val="80000"/>
              <a:buNone/>
              <a:defRPr sz="1600">
                <a:latin typeface="Poppins Regular" panose="02000000000000000000" charset="0"/>
                <a:cs typeface="Poppins Regular" panose="02000000000000000000" charset="0"/>
              </a:defRPr>
            </a:lvl3pPr>
            <a:lvl4pPr marL="0" indent="-179705" eaLnBrk="1" fontAlgn="auto" latinLnBrk="0" hangingPunct="1">
              <a:lnSpc>
                <a:spcPct val="135000"/>
              </a:lnSpc>
              <a:spcBef>
                <a:spcPts val="0"/>
              </a:spcBef>
              <a:spcAft>
                <a:spcPts val="0"/>
              </a:spcAft>
              <a:buSzPct val="80000"/>
              <a:defRPr sz="1600">
                <a:latin typeface="Poppins Regular" panose="02000000000000000000" charset="0"/>
                <a:cs typeface="Poppins Regular" panose="02000000000000000000" charset="0"/>
              </a:defRPr>
            </a:lvl4pPr>
            <a:lvl5pPr marL="0" indent="0" algn="l" eaLnBrk="1" fontAlgn="auto" latinLnBrk="0" hangingPunct="1">
              <a:lnSpc>
                <a:spcPct val="135000"/>
              </a:lnSpc>
              <a:spcBef>
                <a:spcPts val="0"/>
              </a:spcBef>
              <a:spcAft>
                <a:spcPts val="400"/>
              </a:spcAft>
              <a:buSzPct val="80000"/>
              <a:buNone/>
              <a:defRPr sz="1200">
                <a:latin typeface="Poppins Regular" panose="02000000000000000000" charset="0"/>
                <a:cs typeface="Poppins Regular" panose="02000000000000000000" charset="0"/>
              </a:defRPr>
            </a:lvl5pPr>
            <a:lvl6pPr algn="l">
              <a:defRPr/>
            </a:lvl6pPr>
          </a:lstStyle>
          <a:p>
            <a:pPr lvl="0"/>
            <a:r>
              <a:rPr lang="en-US" dirty="0"/>
              <a:t>Click to edit Master text styles</a:t>
            </a:r>
          </a:p>
          <a:p>
            <a:pPr lvl="4"/>
            <a:r>
              <a:rPr lang="en-US" dirty="0"/>
              <a:t>Second level</a:t>
            </a:r>
          </a:p>
        </p:txBody>
      </p:sp>
      <p:pic>
        <p:nvPicPr>
          <p:cNvPr id="34" name="list-item-img1" descr="城市街道与高楼大厦  描述已自动生成"/>
          <p:cNvPicPr>
            <a:picLocks noChangeAspect="1"/>
          </p:cNvPicPr>
          <p:nvPr userDrawn="1"/>
        </p:nvPicPr>
        <p:blipFill rotWithShape="1">
          <a:blip r:embed="rId3" cstate="screen"/>
          <a:srcRect/>
          <a:stretch>
            <a:fillRect/>
          </a:stretch>
        </p:blipFill>
        <p:spPr>
          <a:xfrm>
            <a:off x="883663" y="1979435"/>
            <a:ext cx="3346542" cy="2484370"/>
          </a:xfrm>
          <a:prstGeom prst="roundRect">
            <a:avLst>
              <a:gd name="adj" fmla="val 9052"/>
            </a:avLst>
          </a:prstGeom>
        </p:spPr>
      </p:pic>
      <p:pic>
        <p:nvPicPr>
          <p:cNvPr id="42" name="list-item-img2" descr="建筑的摆设布局  中度可信度描述已自动生成"/>
          <p:cNvPicPr>
            <a:picLocks noChangeAspect="1"/>
          </p:cNvPicPr>
          <p:nvPr userDrawn="1"/>
        </p:nvPicPr>
        <p:blipFill rotWithShape="1">
          <a:blip r:embed="rId4" cstate="screen"/>
          <a:srcRect/>
          <a:stretch>
            <a:fillRect/>
          </a:stretch>
        </p:blipFill>
        <p:spPr>
          <a:xfrm>
            <a:off x="4486774" y="1979435"/>
            <a:ext cx="3280700" cy="2487600"/>
          </a:xfrm>
          <a:prstGeom prst="roundRect">
            <a:avLst>
              <a:gd name="adj" fmla="val 9033"/>
            </a:avLst>
          </a:prstGeom>
        </p:spPr>
      </p:pic>
      <p:pic>
        <p:nvPicPr>
          <p:cNvPr id="44" name="list-item-img3" descr="图片包含 户外, 建筑, 男人, 空气  描述已自动生成"/>
          <p:cNvPicPr>
            <a:picLocks noChangeAspect="1"/>
          </p:cNvPicPr>
          <p:nvPr userDrawn="1"/>
        </p:nvPicPr>
        <p:blipFill>
          <a:blip r:embed="rId5" cstate="screen"/>
          <a:stretch>
            <a:fillRect/>
          </a:stretch>
        </p:blipFill>
        <p:spPr>
          <a:xfrm>
            <a:off x="8019783" y="1976561"/>
            <a:ext cx="3288553" cy="2467436"/>
          </a:xfrm>
          <a:prstGeom prst="roundRect">
            <a:avLst>
              <a:gd name="adj" fmla="val 8644"/>
            </a:avLst>
          </a:prstGeom>
        </p:spPr>
      </p:pic>
      <p:sp>
        <p:nvSpPr>
          <p:cNvPr id="5" name="文本框 4"/>
          <p:cNvSpPr txBox="1"/>
          <p:nvPr userDrawn="1"/>
        </p:nvSpPr>
        <p:spPr>
          <a:xfrm>
            <a:off x="6776720" y="6518910"/>
            <a:ext cx="4064000" cy="368300"/>
          </a:xfrm>
          <a:prstGeom prst="rect">
            <a:avLst/>
          </a:prstGeom>
          <a:noFill/>
        </p:spPr>
        <p:txBody>
          <a:bodyPr wrap="square" rtlCol="0">
            <a:spAutoFit/>
          </a:bodyPr>
          <a:lstStyle/>
          <a:p>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row-img-list3">
    <p:spTree>
      <p:nvGrpSpPr>
        <p:cNvPr id="1" name=""/>
        <p:cNvGrpSpPr/>
        <p:nvPr/>
      </p:nvGrpSpPr>
      <p:grpSpPr>
        <a:xfrm>
          <a:off x="0" y="0"/>
          <a:ext cx="0" cy="0"/>
          <a:chOff x="0" y="0"/>
          <a:chExt cx="0" cy="0"/>
        </a:xfrm>
      </p:grpSpPr>
      <p:pic>
        <p:nvPicPr>
          <p:cNvPr id="4" name="tray"/>
          <p:cNvPicPr>
            <a:picLocks noChangeAspect="1"/>
          </p:cNvPicPr>
          <p:nvPr userDrawn="1"/>
        </p:nvPicPr>
        <p:blipFill>
          <a:blip r:embed="rId2"/>
          <a:srcRect/>
          <a:stretch>
            <a:fillRect/>
          </a:stretch>
        </p:blipFill>
        <p:spPr>
          <a:xfrm>
            <a:off x="4" y="-3991"/>
            <a:ext cx="12191992" cy="1308409"/>
          </a:xfrm>
          <a:prstGeom prst="rect">
            <a:avLst/>
          </a:prstGeom>
        </p:spPr>
      </p:pic>
      <p:sp>
        <p:nvSpPr>
          <p:cNvPr id="3" name="header"/>
          <p:cNvSpPr>
            <a:spLocks noGrp="1"/>
          </p:cNvSpPr>
          <p:nvPr>
            <p:ph type="title"/>
          </p:nvPr>
        </p:nvSpPr>
        <p:spPr>
          <a:xfrm>
            <a:off x="835414" y="342413"/>
            <a:ext cx="10800000" cy="615600"/>
          </a:xfrm>
          <a:prstGeom prst="rect">
            <a:avLst/>
          </a:prstGeom>
        </p:spPr>
        <p:txBody>
          <a:bodyPr anchor="ctr" anchorCtr="0"/>
          <a:lstStyle>
            <a:lvl1pPr algn="l">
              <a:defRPr sz="3400" b="1">
                <a:solidFill>
                  <a:schemeClr val="tx1"/>
                </a:solidFill>
                <a:latin typeface="Poppins SemiBold" panose="02000000000000000000" charset="0"/>
                <a:cs typeface="Poppins SemiBold" panose="02000000000000000000" charset="0"/>
              </a:defRPr>
            </a:lvl1pPr>
          </a:lstStyle>
          <a:p>
            <a:r>
              <a:rPr lang="en-US" dirty="0"/>
              <a:t>Click to edit Master title style</a:t>
            </a:r>
          </a:p>
        </p:txBody>
      </p:sp>
      <p:sp>
        <p:nvSpPr>
          <p:cNvPr id="11" name="body1"/>
          <p:cNvSpPr>
            <a:spLocks noGrp="1"/>
          </p:cNvSpPr>
          <p:nvPr>
            <p:ph sz="quarter" idx="10"/>
          </p:nvPr>
        </p:nvSpPr>
        <p:spPr>
          <a:xfrm>
            <a:off x="902963" y="4590898"/>
            <a:ext cx="3276442" cy="1404787"/>
          </a:xfrm>
          <a:prstGeom prst="rect">
            <a:avLst/>
          </a:prstGeom>
          <a:noFill/>
          <a:ln>
            <a:noFill/>
          </a:ln>
        </p:spPr>
        <p:txBody>
          <a:bodyPr lIns="36000" tIns="144000" bIns="72000"/>
          <a:lstStyle>
            <a:lvl1pPr marL="0" indent="0" algn="l" eaLnBrk="1" fontAlgn="auto" latinLnBrk="0" hangingPunct="1">
              <a:lnSpc>
                <a:spcPct val="135000"/>
              </a:lnSpc>
              <a:spcBef>
                <a:spcPts val="0"/>
              </a:spcBef>
              <a:spcAft>
                <a:spcPts val="400"/>
              </a:spcAft>
              <a:buSzPct val="80000"/>
              <a:buNone/>
              <a:defRPr sz="1800" b="1">
                <a:latin typeface="Poppins Regular" panose="02000000000000000000" charset="0"/>
                <a:cs typeface="Poppins Regular" panose="02000000000000000000" charset="0"/>
              </a:defRPr>
            </a:lvl1pPr>
            <a:lvl2pPr marL="0" indent="-179705" algn="just" eaLnBrk="1" fontAlgn="auto" latinLnBrk="0" hangingPunct="1">
              <a:lnSpc>
                <a:spcPct val="135000"/>
              </a:lnSpc>
              <a:spcBef>
                <a:spcPts val="0"/>
              </a:spcBef>
              <a:spcAft>
                <a:spcPts val="0"/>
              </a:spcAft>
              <a:buSzPct val="80000"/>
              <a:defRPr sz="1600">
                <a:latin typeface="Poppins Regular" panose="02000000000000000000" charset="0"/>
                <a:cs typeface="Poppins Regular" panose="02000000000000000000" charset="0"/>
              </a:defRPr>
            </a:lvl2pPr>
            <a:lvl3pPr marL="0" indent="0" eaLnBrk="1" fontAlgn="auto" latinLnBrk="0" hangingPunct="1">
              <a:lnSpc>
                <a:spcPct val="135000"/>
              </a:lnSpc>
              <a:spcBef>
                <a:spcPts val="0"/>
              </a:spcBef>
              <a:spcAft>
                <a:spcPts val="0"/>
              </a:spcAft>
              <a:buSzPct val="80000"/>
              <a:buNone/>
              <a:defRPr sz="1600">
                <a:latin typeface="Poppins Regular" panose="02000000000000000000" charset="0"/>
                <a:cs typeface="Poppins Regular" panose="02000000000000000000" charset="0"/>
              </a:defRPr>
            </a:lvl3pPr>
            <a:lvl4pPr marL="0" indent="-179705" eaLnBrk="1" fontAlgn="auto" latinLnBrk="0" hangingPunct="1">
              <a:lnSpc>
                <a:spcPct val="135000"/>
              </a:lnSpc>
              <a:spcBef>
                <a:spcPts val="0"/>
              </a:spcBef>
              <a:spcAft>
                <a:spcPts val="0"/>
              </a:spcAft>
              <a:buSzPct val="80000"/>
              <a:defRPr sz="1600">
                <a:latin typeface="Poppins Regular" panose="02000000000000000000" charset="0"/>
                <a:cs typeface="Poppins Regular" panose="02000000000000000000" charset="0"/>
              </a:defRPr>
            </a:lvl4pPr>
            <a:lvl5pPr marL="0" indent="0" algn="l" eaLnBrk="1" fontAlgn="auto" latinLnBrk="0" hangingPunct="1">
              <a:lnSpc>
                <a:spcPct val="135000"/>
              </a:lnSpc>
              <a:spcBef>
                <a:spcPts val="0"/>
              </a:spcBef>
              <a:spcAft>
                <a:spcPts val="400"/>
              </a:spcAft>
              <a:buSzPct val="80000"/>
              <a:buNone/>
              <a:defRPr sz="1200">
                <a:latin typeface="Poppins Regular" panose="02000000000000000000" charset="0"/>
                <a:cs typeface="Poppins Regular" panose="02000000000000000000" charset="0"/>
              </a:defRPr>
            </a:lvl5pPr>
            <a:lvl6pPr algn="l">
              <a:defRPr/>
            </a:lvl6pPr>
          </a:lstStyle>
          <a:p>
            <a:pPr lvl="0"/>
            <a:r>
              <a:rPr lang="en-US" dirty="0"/>
              <a:t>Click to edit Master text styles</a:t>
            </a:r>
          </a:p>
          <a:p>
            <a:pPr lvl="4"/>
            <a:r>
              <a:rPr lang="en-US" dirty="0"/>
              <a:t>Second level</a:t>
            </a:r>
          </a:p>
        </p:txBody>
      </p:sp>
      <p:sp>
        <p:nvSpPr>
          <p:cNvPr id="24" name="body2"/>
          <p:cNvSpPr>
            <a:spLocks noGrp="1"/>
          </p:cNvSpPr>
          <p:nvPr>
            <p:ph sz="quarter" idx="29"/>
          </p:nvPr>
        </p:nvSpPr>
        <p:spPr>
          <a:xfrm>
            <a:off x="4492830" y="4573965"/>
            <a:ext cx="3276440" cy="1404787"/>
          </a:xfrm>
          <a:prstGeom prst="rect">
            <a:avLst/>
          </a:prstGeom>
          <a:noFill/>
          <a:ln>
            <a:noFill/>
          </a:ln>
        </p:spPr>
        <p:txBody>
          <a:bodyPr lIns="36000" tIns="144000" bIns="72000"/>
          <a:lstStyle>
            <a:lvl1pPr marL="0" indent="0" algn="l" eaLnBrk="1" fontAlgn="auto" latinLnBrk="0" hangingPunct="1">
              <a:lnSpc>
                <a:spcPct val="135000"/>
              </a:lnSpc>
              <a:spcBef>
                <a:spcPts val="0"/>
              </a:spcBef>
              <a:spcAft>
                <a:spcPts val="400"/>
              </a:spcAft>
              <a:buSzPct val="80000"/>
              <a:buNone/>
              <a:defRPr sz="1800" b="1">
                <a:latin typeface="Poppins Regular" panose="02000000000000000000" charset="0"/>
                <a:cs typeface="Poppins Regular" panose="02000000000000000000" charset="0"/>
              </a:defRPr>
            </a:lvl1pPr>
            <a:lvl2pPr marL="0" indent="-179705" algn="just" eaLnBrk="1" fontAlgn="auto" latinLnBrk="0" hangingPunct="1">
              <a:lnSpc>
                <a:spcPct val="135000"/>
              </a:lnSpc>
              <a:spcBef>
                <a:spcPts val="0"/>
              </a:spcBef>
              <a:spcAft>
                <a:spcPts val="0"/>
              </a:spcAft>
              <a:buSzPct val="80000"/>
              <a:defRPr sz="1600">
                <a:latin typeface="Poppins Regular" panose="02000000000000000000" charset="0"/>
                <a:cs typeface="Poppins Regular" panose="02000000000000000000" charset="0"/>
              </a:defRPr>
            </a:lvl2pPr>
            <a:lvl3pPr marL="0" indent="0" eaLnBrk="1" fontAlgn="auto" latinLnBrk="0" hangingPunct="1">
              <a:lnSpc>
                <a:spcPct val="135000"/>
              </a:lnSpc>
              <a:spcBef>
                <a:spcPts val="0"/>
              </a:spcBef>
              <a:spcAft>
                <a:spcPts val="0"/>
              </a:spcAft>
              <a:buSzPct val="80000"/>
              <a:buNone/>
              <a:defRPr sz="1600">
                <a:latin typeface="Poppins Regular" panose="02000000000000000000" charset="0"/>
                <a:cs typeface="Poppins Regular" panose="02000000000000000000" charset="0"/>
              </a:defRPr>
            </a:lvl3pPr>
            <a:lvl4pPr marL="0" indent="-179705" eaLnBrk="1" fontAlgn="auto" latinLnBrk="0" hangingPunct="1">
              <a:lnSpc>
                <a:spcPct val="135000"/>
              </a:lnSpc>
              <a:spcBef>
                <a:spcPts val="0"/>
              </a:spcBef>
              <a:spcAft>
                <a:spcPts val="0"/>
              </a:spcAft>
              <a:buSzPct val="80000"/>
              <a:defRPr sz="1600">
                <a:latin typeface="Poppins Regular" panose="02000000000000000000" charset="0"/>
                <a:cs typeface="Poppins Regular" panose="02000000000000000000" charset="0"/>
              </a:defRPr>
            </a:lvl4pPr>
            <a:lvl5pPr marL="0" indent="0" algn="l" eaLnBrk="1" fontAlgn="auto" latinLnBrk="0" hangingPunct="1">
              <a:lnSpc>
                <a:spcPct val="135000"/>
              </a:lnSpc>
              <a:spcBef>
                <a:spcPts val="0"/>
              </a:spcBef>
              <a:spcAft>
                <a:spcPts val="400"/>
              </a:spcAft>
              <a:buSzPct val="80000"/>
              <a:buNone/>
              <a:defRPr sz="1200">
                <a:latin typeface="Poppins Regular" panose="02000000000000000000" charset="0"/>
                <a:cs typeface="Poppins Regular" panose="02000000000000000000" charset="0"/>
              </a:defRPr>
            </a:lvl5pPr>
            <a:lvl6pPr algn="l">
              <a:defRPr/>
            </a:lvl6pPr>
          </a:lstStyle>
          <a:p>
            <a:pPr lvl="0"/>
            <a:r>
              <a:rPr lang="en-US" dirty="0"/>
              <a:t>Click to edit Master text styles</a:t>
            </a:r>
          </a:p>
          <a:p>
            <a:pPr lvl="4"/>
            <a:r>
              <a:rPr lang="en-US" dirty="0"/>
              <a:t>Second level</a:t>
            </a:r>
          </a:p>
        </p:txBody>
      </p:sp>
      <p:sp>
        <p:nvSpPr>
          <p:cNvPr id="26" name="body3"/>
          <p:cNvSpPr>
            <a:spLocks noGrp="1"/>
          </p:cNvSpPr>
          <p:nvPr>
            <p:ph sz="quarter" idx="31"/>
          </p:nvPr>
        </p:nvSpPr>
        <p:spPr>
          <a:xfrm>
            <a:off x="8031895" y="4557032"/>
            <a:ext cx="3276441" cy="1404787"/>
          </a:xfrm>
          <a:prstGeom prst="rect">
            <a:avLst/>
          </a:prstGeom>
          <a:noFill/>
          <a:ln>
            <a:noFill/>
          </a:ln>
        </p:spPr>
        <p:txBody>
          <a:bodyPr lIns="36000" tIns="144000" bIns="72000"/>
          <a:lstStyle>
            <a:lvl1pPr marL="0" indent="0" algn="l" eaLnBrk="1" fontAlgn="auto" latinLnBrk="0" hangingPunct="1">
              <a:lnSpc>
                <a:spcPct val="135000"/>
              </a:lnSpc>
              <a:spcBef>
                <a:spcPts val="0"/>
              </a:spcBef>
              <a:spcAft>
                <a:spcPts val="400"/>
              </a:spcAft>
              <a:buSzPct val="80000"/>
              <a:buNone/>
              <a:defRPr sz="1800" b="1">
                <a:latin typeface="Poppins Regular" panose="02000000000000000000" charset="0"/>
                <a:cs typeface="Poppins Regular" panose="02000000000000000000" charset="0"/>
              </a:defRPr>
            </a:lvl1pPr>
            <a:lvl2pPr marL="0" indent="-179705" algn="just" eaLnBrk="1" fontAlgn="auto" latinLnBrk="0" hangingPunct="1">
              <a:lnSpc>
                <a:spcPct val="135000"/>
              </a:lnSpc>
              <a:spcBef>
                <a:spcPts val="0"/>
              </a:spcBef>
              <a:spcAft>
                <a:spcPts val="0"/>
              </a:spcAft>
              <a:buSzPct val="80000"/>
              <a:defRPr sz="1600">
                <a:latin typeface="Poppins Regular" panose="02000000000000000000" charset="0"/>
                <a:cs typeface="Poppins Regular" panose="02000000000000000000" charset="0"/>
              </a:defRPr>
            </a:lvl2pPr>
            <a:lvl3pPr marL="0" indent="0" eaLnBrk="1" fontAlgn="auto" latinLnBrk="0" hangingPunct="1">
              <a:lnSpc>
                <a:spcPct val="135000"/>
              </a:lnSpc>
              <a:spcBef>
                <a:spcPts val="0"/>
              </a:spcBef>
              <a:spcAft>
                <a:spcPts val="0"/>
              </a:spcAft>
              <a:buSzPct val="80000"/>
              <a:buNone/>
              <a:defRPr sz="1600">
                <a:latin typeface="Poppins Regular" panose="02000000000000000000" charset="0"/>
                <a:cs typeface="Poppins Regular" panose="02000000000000000000" charset="0"/>
              </a:defRPr>
            </a:lvl3pPr>
            <a:lvl4pPr marL="0" indent="-179705" eaLnBrk="1" fontAlgn="auto" latinLnBrk="0" hangingPunct="1">
              <a:lnSpc>
                <a:spcPct val="135000"/>
              </a:lnSpc>
              <a:spcBef>
                <a:spcPts val="0"/>
              </a:spcBef>
              <a:spcAft>
                <a:spcPts val="0"/>
              </a:spcAft>
              <a:buSzPct val="80000"/>
              <a:defRPr sz="1600">
                <a:latin typeface="Poppins Regular" panose="02000000000000000000" charset="0"/>
                <a:cs typeface="Poppins Regular" panose="02000000000000000000" charset="0"/>
              </a:defRPr>
            </a:lvl4pPr>
            <a:lvl5pPr marL="0" indent="0" algn="l" eaLnBrk="1" fontAlgn="auto" latinLnBrk="0" hangingPunct="1">
              <a:lnSpc>
                <a:spcPct val="135000"/>
              </a:lnSpc>
              <a:spcBef>
                <a:spcPts val="0"/>
              </a:spcBef>
              <a:spcAft>
                <a:spcPts val="400"/>
              </a:spcAft>
              <a:buSzPct val="80000"/>
              <a:buNone/>
              <a:defRPr sz="1200">
                <a:latin typeface="Poppins Regular" panose="02000000000000000000" charset="0"/>
                <a:cs typeface="Poppins Regular" panose="02000000000000000000" charset="0"/>
              </a:defRPr>
            </a:lvl5pPr>
            <a:lvl6pPr algn="l">
              <a:defRPr/>
            </a:lvl6pPr>
          </a:lstStyle>
          <a:p>
            <a:pPr lvl="0"/>
            <a:r>
              <a:rPr lang="en-US" dirty="0"/>
              <a:t>Click to edit Master text styles</a:t>
            </a:r>
          </a:p>
          <a:p>
            <a:pPr lvl="4"/>
            <a:r>
              <a:rPr lang="en-US" dirty="0"/>
              <a:t>Second level</a:t>
            </a:r>
          </a:p>
        </p:txBody>
      </p:sp>
      <p:pic>
        <p:nvPicPr>
          <p:cNvPr id="34" name="list-item-img1" descr="城市街道与高楼大厦  描述已自动生成"/>
          <p:cNvPicPr>
            <a:picLocks noChangeAspect="1"/>
          </p:cNvPicPr>
          <p:nvPr userDrawn="1"/>
        </p:nvPicPr>
        <p:blipFill rotWithShape="1">
          <a:blip r:embed="rId3" cstate="screen"/>
          <a:srcRect/>
          <a:stretch>
            <a:fillRect/>
          </a:stretch>
        </p:blipFill>
        <p:spPr>
          <a:xfrm>
            <a:off x="883663" y="1979435"/>
            <a:ext cx="3346542" cy="2484370"/>
          </a:xfrm>
          <a:prstGeom prst="roundRect">
            <a:avLst>
              <a:gd name="adj" fmla="val 9052"/>
            </a:avLst>
          </a:prstGeom>
        </p:spPr>
      </p:pic>
      <p:pic>
        <p:nvPicPr>
          <p:cNvPr id="42" name="list-item-img2" descr="建筑的摆设布局  中度可信度描述已自动生成"/>
          <p:cNvPicPr>
            <a:picLocks noChangeAspect="1"/>
          </p:cNvPicPr>
          <p:nvPr userDrawn="1"/>
        </p:nvPicPr>
        <p:blipFill rotWithShape="1">
          <a:blip r:embed="rId4" cstate="screen"/>
          <a:srcRect/>
          <a:stretch>
            <a:fillRect/>
          </a:stretch>
        </p:blipFill>
        <p:spPr>
          <a:xfrm>
            <a:off x="4486774" y="1979435"/>
            <a:ext cx="3280700" cy="2487600"/>
          </a:xfrm>
          <a:prstGeom prst="roundRect">
            <a:avLst>
              <a:gd name="adj" fmla="val 9033"/>
            </a:avLst>
          </a:prstGeom>
        </p:spPr>
      </p:pic>
      <p:pic>
        <p:nvPicPr>
          <p:cNvPr id="44" name="list-item-img3" descr="图片包含 户外, 建筑, 男人, 空气  描述已自动生成"/>
          <p:cNvPicPr>
            <a:picLocks noChangeAspect="1"/>
          </p:cNvPicPr>
          <p:nvPr userDrawn="1"/>
        </p:nvPicPr>
        <p:blipFill>
          <a:blip r:embed="rId5" cstate="screen"/>
          <a:stretch>
            <a:fillRect/>
          </a:stretch>
        </p:blipFill>
        <p:spPr>
          <a:xfrm>
            <a:off x="8019783" y="1976561"/>
            <a:ext cx="3288553" cy="2467436"/>
          </a:xfrm>
          <a:prstGeom prst="roundRect">
            <a:avLst>
              <a:gd name="adj" fmla="val 8644"/>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row-img-list2">
    <p:spTree>
      <p:nvGrpSpPr>
        <p:cNvPr id="1" name=""/>
        <p:cNvGrpSpPr/>
        <p:nvPr/>
      </p:nvGrpSpPr>
      <p:grpSpPr>
        <a:xfrm>
          <a:off x="0" y="0"/>
          <a:ext cx="0" cy="0"/>
          <a:chOff x="0" y="0"/>
          <a:chExt cx="0" cy="0"/>
        </a:xfrm>
      </p:grpSpPr>
      <p:pic>
        <p:nvPicPr>
          <p:cNvPr id="4" name="tray"/>
          <p:cNvPicPr>
            <a:picLocks noChangeAspect="1"/>
          </p:cNvPicPr>
          <p:nvPr userDrawn="1"/>
        </p:nvPicPr>
        <p:blipFill>
          <a:blip r:embed="rId2"/>
          <a:srcRect/>
          <a:stretch>
            <a:fillRect/>
          </a:stretch>
        </p:blipFill>
        <p:spPr>
          <a:xfrm>
            <a:off x="4" y="-3991"/>
            <a:ext cx="12191992" cy="1308409"/>
          </a:xfrm>
          <a:prstGeom prst="rect">
            <a:avLst/>
          </a:prstGeom>
        </p:spPr>
      </p:pic>
      <p:sp>
        <p:nvSpPr>
          <p:cNvPr id="3" name="header"/>
          <p:cNvSpPr>
            <a:spLocks noGrp="1"/>
          </p:cNvSpPr>
          <p:nvPr>
            <p:ph type="title"/>
          </p:nvPr>
        </p:nvSpPr>
        <p:spPr>
          <a:xfrm>
            <a:off x="835414" y="342413"/>
            <a:ext cx="10800000" cy="615600"/>
          </a:xfrm>
          <a:prstGeom prst="rect">
            <a:avLst/>
          </a:prstGeom>
        </p:spPr>
        <p:txBody>
          <a:bodyPr anchor="ctr" anchorCtr="0"/>
          <a:lstStyle>
            <a:lvl1pPr algn="l">
              <a:defRPr sz="3400" b="1">
                <a:solidFill>
                  <a:schemeClr val="tx1"/>
                </a:solidFill>
                <a:latin typeface="Poppins SemiBold" panose="02000000000000000000" charset="0"/>
                <a:cs typeface="Poppins SemiBold" panose="02000000000000000000" charset="0"/>
              </a:defRPr>
            </a:lvl1pPr>
          </a:lstStyle>
          <a:p>
            <a:r>
              <a:rPr lang="en-US" dirty="0"/>
              <a:t>Click to edit Master title style</a:t>
            </a:r>
          </a:p>
        </p:txBody>
      </p:sp>
      <p:sp>
        <p:nvSpPr>
          <p:cNvPr id="11" name="body1"/>
          <p:cNvSpPr>
            <a:spLocks noGrp="1"/>
          </p:cNvSpPr>
          <p:nvPr>
            <p:ph sz="quarter" idx="10"/>
          </p:nvPr>
        </p:nvSpPr>
        <p:spPr>
          <a:xfrm>
            <a:off x="1172537" y="5059615"/>
            <a:ext cx="4477891" cy="1441426"/>
          </a:xfrm>
          <a:prstGeom prst="rect">
            <a:avLst/>
          </a:prstGeom>
          <a:noFill/>
          <a:ln>
            <a:noFill/>
          </a:ln>
        </p:spPr>
        <p:txBody>
          <a:bodyPr lIns="36000" tIns="144000" bIns="72000"/>
          <a:lstStyle>
            <a:lvl1pPr marL="0" indent="0" algn="l" eaLnBrk="1" fontAlgn="auto" latinLnBrk="0" hangingPunct="1">
              <a:lnSpc>
                <a:spcPct val="135000"/>
              </a:lnSpc>
              <a:spcBef>
                <a:spcPts val="0"/>
              </a:spcBef>
              <a:spcAft>
                <a:spcPts val="400"/>
              </a:spcAft>
              <a:buSzPct val="80000"/>
              <a:buNone/>
              <a:defRPr sz="1800" b="1">
                <a:latin typeface="Poppins Regular" panose="02000000000000000000" charset="0"/>
                <a:cs typeface="Poppins Regular" panose="02000000000000000000" charset="0"/>
              </a:defRPr>
            </a:lvl1pPr>
            <a:lvl2pPr marL="0" indent="-179705" algn="just" eaLnBrk="1" fontAlgn="auto" latinLnBrk="0" hangingPunct="1">
              <a:lnSpc>
                <a:spcPct val="135000"/>
              </a:lnSpc>
              <a:spcBef>
                <a:spcPts val="0"/>
              </a:spcBef>
              <a:spcAft>
                <a:spcPts val="0"/>
              </a:spcAft>
              <a:buSzPct val="80000"/>
              <a:defRPr sz="1600">
                <a:latin typeface="Poppins Regular" panose="02000000000000000000" charset="0"/>
                <a:cs typeface="Poppins Regular" panose="02000000000000000000" charset="0"/>
              </a:defRPr>
            </a:lvl2pPr>
            <a:lvl3pPr marL="0" indent="0" eaLnBrk="1" fontAlgn="auto" latinLnBrk="0" hangingPunct="1">
              <a:lnSpc>
                <a:spcPct val="135000"/>
              </a:lnSpc>
              <a:spcBef>
                <a:spcPts val="0"/>
              </a:spcBef>
              <a:spcAft>
                <a:spcPts val="0"/>
              </a:spcAft>
              <a:buSzPct val="80000"/>
              <a:buNone/>
              <a:defRPr sz="1600">
                <a:latin typeface="Poppins Regular" panose="02000000000000000000" charset="0"/>
                <a:cs typeface="Poppins Regular" panose="02000000000000000000" charset="0"/>
              </a:defRPr>
            </a:lvl3pPr>
            <a:lvl4pPr marL="0" indent="-179705" eaLnBrk="1" fontAlgn="auto" latinLnBrk="0" hangingPunct="1">
              <a:lnSpc>
                <a:spcPct val="135000"/>
              </a:lnSpc>
              <a:spcBef>
                <a:spcPts val="0"/>
              </a:spcBef>
              <a:spcAft>
                <a:spcPts val="0"/>
              </a:spcAft>
              <a:buSzPct val="80000"/>
              <a:defRPr sz="1600">
                <a:latin typeface="Poppins Regular" panose="02000000000000000000" charset="0"/>
                <a:cs typeface="Poppins Regular" panose="02000000000000000000" charset="0"/>
              </a:defRPr>
            </a:lvl4pPr>
            <a:lvl5pPr marL="0" indent="0" algn="l" eaLnBrk="1" fontAlgn="auto" latinLnBrk="0" hangingPunct="1">
              <a:lnSpc>
                <a:spcPct val="135000"/>
              </a:lnSpc>
              <a:spcBef>
                <a:spcPts val="0"/>
              </a:spcBef>
              <a:spcAft>
                <a:spcPts val="400"/>
              </a:spcAft>
              <a:buSzPct val="80000"/>
              <a:buNone/>
              <a:defRPr sz="1200">
                <a:latin typeface="Poppins Regular" panose="02000000000000000000" charset="0"/>
                <a:cs typeface="Poppins Regular" panose="02000000000000000000" charset="0"/>
              </a:defRPr>
            </a:lvl5pPr>
            <a:lvl6pPr algn="l">
              <a:defRPr/>
            </a:lvl6pPr>
          </a:lstStyle>
          <a:p>
            <a:pPr lvl="0"/>
            <a:r>
              <a:rPr lang="en-US" dirty="0"/>
              <a:t>Click to edit Master text styles</a:t>
            </a:r>
          </a:p>
          <a:p>
            <a:pPr lvl="4"/>
            <a:r>
              <a:rPr lang="en-US" dirty="0"/>
              <a:t>Second level</a:t>
            </a:r>
          </a:p>
        </p:txBody>
      </p:sp>
      <p:sp>
        <p:nvSpPr>
          <p:cNvPr id="24" name="body2"/>
          <p:cNvSpPr>
            <a:spLocks noGrp="1"/>
          </p:cNvSpPr>
          <p:nvPr>
            <p:ph sz="quarter" idx="29"/>
          </p:nvPr>
        </p:nvSpPr>
        <p:spPr>
          <a:xfrm>
            <a:off x="6541573" y="5074161"/>
            <a:ext cx="4384090" cy="1441426"/>
          </a:xfrm>
          <a:prstGeom prst="rect">
            <a:avLst/>
          </a:prstGeom>
          <a:noFill/>
          <a:ln>
            <a:noFill/>
          </a:ln>
        </p:spPr>
        <p:txBody>
          <a:bodyPr lIns="36000" tIns="144000" bIns="72000"/>
          <a:lstStyle>
            <a:lvl1pPr marL="0" indent="0" algn="l" eaLnBrk="1" fontAlgn="auto" latinLnBrk="0" hangingPunct="1">
              <a:lnSpc>
                <a:spcPct val="135000"/>
              </a:lnSpc>
              <a:spcBef>
                <a:spcPts val="0"/>
              </a:spcBef>
              <a:spcAft>
                <a:spcPts val="400"/>
              </a:spcAft>
              <a:buSzPct val="80000"/>
              <a:buNone/>
              <a:defRPr sz="1800" b="1">
                <a:latin typeface="Poppins Regular" panose="02000000000000000000" charset="0"/>
                <a:cs typeface="Poppins Regular" panose="02000000000000000000" charset="0"/>
              </a:defRPr>
            </a:lvl1pPr>
            <a:lvl2pPr marL="0" indent="-179705" algn="just" eaLnBrk="1" fontAlgn="auto" latinLnBrk="0" hangingPunct="1">
              <a:lnSpc>
                <a:spcPct val="135000"/>
              </a:lnSpc>
              <a:spcBef>
                <a:spcPts val="0"/>
              </a:spcBef>
              <a:spcAft>
                <a:spcPts val="0"/>
              </a:spcAft>
              <a:buSzPct val="80000"/>
              <a:defRPr sz="1600">
                <a:latin typeface="Poppins Regular" panose="02000000000000000000" charset="0"/>
                <a:cs typeface="Poppins Regular" panose="02000000000000000000" charset="0"/>
              </a:defRPr>
            </a:lvl2pPr>
            <a:lvl3pPr marL="0" indent="0" eaLnBrk="1" fontAlgn="auto" latinLnBrk="0" hangingPunct="1">
              <a:lnSpc>
                <a:spcPct val="135000"/>
              </a:lnSpc>
              <a:spcBef>
                <a:spcPts val="0"/>
              </a:spcBef>
              <a:spcAft>
                <a:spcPts val="0"/>
              </a:spcAft>
              <a:buSzPct val="80000"/>
              <a:buNone/>
              <a:defRPr sz="1600">
                <a:latin typeface="Poppins Regular" panose="02000000000000000000" charset="0"/>
                <a:cs typeface="Poppins Regular" panose="02000000000000000000" charset="0"/>
              </a:defRPr>
            </a:lvl3pPr>
            <a:lvl4pPr marL="0" indent="-179705" eaLnBrk="1" fontAlgn="auto" latinLnBrk="0" hangingPunct="1">
              <a:lnSpc>
                <a:spcPct val="135000"/>
              </a:lnSpc>
              <a:spcBef>
                <a:spcPts val="0"/>
              </a:spcBef>
              <a:spcAft>
                <a:spcPts val="0"/>
              </a:spcAft>
              <a:buSzPct val="80000"/>
              <a:defRPr sz="1600">
                <a:latin typeface="Poppins Regular" panose="02000000000000000000" charset="0"/>
                <a:cs typeface="Poppins Regular" panose="02000000000000000000" charset="0"/>
              </a:defRPr>
            </a:lvl4pPr>
            <a:lvl5pPr marL="0" indent="0" algn="l" eaLnBrk="1" fontAlgn="auto" latinLnBrk="0" hangingPunct="1">
              <a:lnSpc>
                <a:spcPct val="135000"/>
              </a:lnSpc>
              <a:spcBef>
                <a:spcPts val="0"/>
              </a:spcBef>
              <a:spcAft>
                <a:spcPts val="400"/>
              </a:spcAft>
              <a:buSzPct val="80000"/>
              <a:buNone/>
              <a:defRPr sz="1200">
                <a:latin typeface="Poppins Regular" panose="02000000000000000000" charset="0"/>
                <a:cs typeface="Poppins Regular" panose="02000000000000000000" charset="0"/>
              </a:defRPr>
            </a:lvl5pPr>
            <a:lvl6pPr algn="l">
              <a:defRPr/>
            </a:lvl6pPr>
          </a:lstStyle>
          <a:p>
            <a:pPr lvl="0"/>
            <a:r>
              <a:rPr lang="en-US" dirty="0"/>
              <a:t>Click to edit Master text styles</a:t>
            </a:r>
          </a:p>
          <a:p>
            <a:pPr lvl="4"/>
            <a:r>
              <a:rPr lang="en-US" dirty="0"/>
              <a:t>Second level</a:t>
            </a:r>
          </a:p>
        </p:txBody>
      </p:sp>
      <p:pic>
        <p:nvPicPr>
          <p:cNvPr id="6" name="list-item-img1" descr="城市街道与高楼大厦  描述已自动生成"/>
          <p:cNvPicPr>
            <a:picLocks noChangeAspect="1"/>
          </p:cNvPicPr>
          <p:nvPr userDrawn="1"/>
        </p:nvPicPr>
        <p:blipFill rotWithShape="1">
          <a:blip r:embed="rId3" cstate="screen"/>
          <a:srcRect/>
          <a:stretch>
            <a:fillRect/>
          </a:stretch>
        </p:blipFill>
        <p:spPr>
          <a:xfrm>
            <a:off x="1172538" y="1537125"/>
            <a:ext cx="4477891" cy="3324249"/>
          </a:xfrm>
          <a:prstGeom prst="roundRect">
            <a:avLst>
              <a:gd name="adj" fmla="val 9052"/>
            </a:avLst>
          </a:prstGeom>
        </p:spPr>
      </p:pic>
      <p:pic>
        <p:nvPicPr>
          <p:cNvPr id="7" name="list-item-img2" descr="建筑的摆设布局  中度可信度描述已自动生成"/>
          <p:cNvPicPr>
            <a:picLocks noChangeAspect="1"/>
          </p:cNvPicPr>
          <p:nvPr userDrawn="1"/>
        </p:nvPicPr>
        <p:blipFill rotWithShape="1">
          <a:blip r:embed="rId4" cstate="screen"/>
          <a:srcRect/>
          <a:stretch>
            <a:fillRect/>
          </a:stretch>
        </p:blipFill>
        <p:spPr>
          <a:xfrm>
            <a:off x="6541573" y="1537125"/>
            <a:ext cx="4384090" cy="3324249"/>
          </a:xfrm>
          <a:prstGeom prst="roundRect">
            <a:avLst>
              <a:gd name="adj" fmla="val 9033"/>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adge">
    <p:spTree>
      <p:nvGrpSpPr>
        <p:cNvPr id="1" name=""/>
        <p:cNvGrpSpPr/>
        <p:nvPr/>
      </p:nvGrpSpPr>
      <p:grpSpPr>
        <a:xfrm>
          <a:off x="0" y="0"/>
          <a:ext cx="0" cy="0"/>
          <a:chOff x="0" y="0"/>
          <a:chExt cx="0" cy="0"/>
        </a:xfrm>
      </p:grpSpPr>
      <p:pic>
        <p:nvPicPr>
          <p:cNvPr id="5" name="badge" descr="A white rectangular sign with black text  Description automatically generated">
            <a:hlinkClick r:id="rId2"/>
          </p:cNvPr>
          <p:cNvPicPr>
            <a:picLocks noChangeAspect="1"/>
          </p:cNvPicPr>
          <p:nvPr userDrawn="1"/>
        </p:nvPicPr>
        <p:blipFill>
          <a:blip r:embed="rId3"/>
          <a:stretch>
            <a:fillRect/>
          </a:stretch>
        </p:blipFill>
        <p:spPr>
          <a:xfrm>
            <a:off x="0" y="6172200"/>
            <a:ext cx="2151933" cy="687600"/>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row-pro-list2">
    <p:spTree>
      <p:nvGrpSpPr>
        <p:cNvPr id="1" name=""/>
        <p:cNvGrpSpPr/>
        <p:nvPr/>
      </p:nvGrpSpPr>
      <p:grpSpPr>
        <a:xfrm>
          <a:off x="0" y="0"/>
          <a:ext cx="0" cy="0"/>
          <a:chOff x="0" y="0"/>
          <a:chExt cx="0" cy="0"/>
        </a:xfrm>
      </p:grpSpPr>
      <p:pic>
        <p:nvPicPr>
          <p:cNvPr id="6" name="shape1"/>
          <p:cNvPicPr>
            <a:picLocks noChangeAspect="1"/>
          </p:cNvPicPr>
          <p:nvPr userDrawn="1"/>
        </p:nvPicPr>
        <p:blipFill>
          <a:blip r:embed="rId2"/>
          <a:srcRect/>
          <a:stretch>
            <a:fillRect/>
          </a:stretch>
        </p:blipFill>
        <p:spPr>
          <a:xfrm>
            <a:off x="884580" y="2028742"/>
            <a:ext cx="4930226" cy="3861021"/>
          </a:xfrm>
          <a:prstGeom prst="rect">
            <a:avLst/>
          </a:prstGeom>
        </p:spPr>
      </p:pic>
      <p:pic>
        <p:nvPicPr>
          <p:cNvPr id="9" name="shape2"/>
          <p:cNvPicPr>
            <a:picLocks noChangeAspect="1"/>
          </p:cNvPicPr>
          <p:nvPr userDrawn="1"/>
        </p:nvPicPr>
        <p:blipFill>
          <a:blip r:embed="rId3"/>
          <a:srcRect/>
          <a:stretch>
            <a:fillRect/>
          </a:stretch>
        </p:blipFill>
        <p:spPr>
          <a:xfrm>
            <a:off x="6377190" y="2028743"/>
            <a:ext cx="4930228" cy="3861021"/>
          </a:xfrm>
          <a:prstGeom prst="rect">
            <a:avLst/>
          </a:prstGeom>
        </p:spPr>
      </p:pic>
      <p:sp>
        <p:nvSpPr>
          <p:cNvPr id="13" name="body1"/>
          <p:cNvSpPr>
            <a:spLocks noGrp="1"/>
          </p:cNvSpPr>
          <p:nvPr>
            <p:ph sz="quarter" idx="10"/>
          </p:nvPr>
        </p:nvSpPr>
        <p:spPr>
          <a:xfrm>
            <a:off x="903514" y="2022938"/>
            <a:ext cx="4911291" cy="3861022"/>
          </a:xfrm>
          <a:prstGeom prst="rect">
            <a:avLst/>
          </a:prstGeom>
          <a:noFill/>
          <a:ln>
            <a:noFill/>
          </a:ln>
        </p:spPr>
        <p:txBody>
          <a:bodyPr lIns="251999" tIns="1872000" rIns="216000" bIns="216000"/>
          <a:lstStyle>
            <a:lvl1pPr marL="0" indent="0" algn="l" eaLnBrk="1" fontAlgn="auto" latinLnBrk="0" hangingPunct="1">
              <a:lnSpc>
                <a:spcPct val="100000"/>
              </a:lnSpc>
              <a:spcBef>
                <a:spcPts val="0"/>
              </a:spcBef>
              <a:spcAft>
                <a:spcPts val="1200"/>
              </a:spcAft>
              <a:buSzPct val="80000"/>
              <a:buNone/>
              <a:defRPr lang="en-US" sz="1800" b="1" kern="1200" dirty="0">
                <a:solidFill>
                  <a:schemeClr val="bg1"/>
                </a:solidFill>
                <a:effectLst/>
                <a:latin typeface="Poppins Regular" panose="02000000000000000000" charset="0"/>
                <a:ea typeface="+mn-ea"/>
                <a:cs typeface="Poppins Regular" panose="02000000000000000000" charset="0"/>
              </a:defRPr>
            </a:lvl1pPr>
            <a:lvl2pPr marL="0" indent="-179705" algn="just" eaLnBrk="1" fontAlgn="auto" latinLnBrk="0" hangingPunct="1">
              <a:lnSpc>
                <a:spcPct val="135000"/>
              </a:lnSpc>
              <a:spcBef>
                <a:spcPts val="0"/>
              </a:spcBef>
              <a:spcAft>
                <a:spcPts val="0"/>
              </a:spcAft>
              <a:buSzPct val="80000"/>
              <a:defRPr sz="1600">
                <a:latin typeface="Poppins Regular" panose="02000000000000000000" charset="0"/>
                <a:cs typeface="Poppins Regular" panose="02000000000000000000" charset="0"/>
              </a:defRPr>
            </a:lvl2pPr>
            <a:lvl3pPr marL="0" indent="0" eaLnBrk="1" fontAlgn="auto" latinLnBrk="0" hangingPunct="1">
              <a:lnSpc>
                <a:spcPct val="135000"/>
              </a:lnSpc>
              <a:spcBef>
                <a:spcPts val="0"/>
              </a:spcBef>
              <a:spcAft>
                <a:spcPts val="0"/>
              </a:spcAft>
              <a:buSzPct val="80000"/>
              <a:buNone/>
              <a:defRPr sz="1600">
                <a:latin typeface="Poppins Regular" panose="02000000000000000000" charset="0"/>
                <a:cs typeface="Poppins Regular" panose="02000000000000000000" charset="0"/>
              </a:defRPr>
            </a:lvl3pPr>
            <a:lvl4pPr marL="0" indent="-179705" eaLnBrk="1" fontAlgn="auto" latinLnBrk="0" hangingPunct="1">
              <a:lnSpc>
                <a:spcPct val="135000"/>
              </a:lnSpc>
              <a:spcBef>
                <a:spcPts val="0"/>
              </a:spcBef>
              <a:spcAft>
                <a:spcPts val="0"/>
              </a:spcAft>
              <a:buSzPct val="80000"/>
              <a:defRPr sz="1600">
                <a:latin typeface="Poppins Regular" panose="02000000000000000000" charset="0"/>
                <a:cs typeface="Poppins Regular" panose="02000000000000000000" charset="0"/>
              </a:defRPr>
            </a:lvl4pPr>
            <a:lvl5pPr marL="0" indent="0" eaLnBrk="1" fontAlgn="auto" latinLnBrk="0" hangingPunct="1">
              <a:lnSpc>
                <a:spcPct val="100000"/>
              </a:lnSpc>
              <a:spcBef>
                <a:spcPts val="0"/>
              </a:spcBef>
              <a:spcAft>
                <a:spcPts val="1200"/>
              </a:spcAft>
              <a:buSzPct val="80000"/>
              <a:buNone/>
              <a:defRPr sz="1200">
                <a:solidFill>
                  <a:schemeClr val="bg1"/>
                </a:solidFill>
                <a:latin typeface="Poppins Regular" panose="02000000000000000000" charset="0"/>
                <a:cs typeface="Poppins Regular" panose="02000000000000000000" charset="0"/>
              </a:defRPr>
            </a:lvl5pPr>
            <a:lvl6pPr algn="l">
              <a:defRPr/>
            </a:lvl6pPr>
          </a:lstStyle>
          <a:p>
            <a:pPr marL="0" lvl="0" indent="0" algn="l" defTabSz="914400" rtl="0" eaLnBrk="1" fontAlgn="auto" latinLnBrk="0" hangingPunct="1">
              <a:lnSpc>
                <a:spcPct val="100000"/>
              </a:lnSpc>
              <a:spcBef>
                <a:spcPts val="0"/>
              </a:spcBef>
              <a:spcAft>
                <a:spcPts val="1200"/>
              </a:spcAft>
              <a:buSzPct val="80000"/>
              <a:buFont typeface="Arial" panose="020B0604020202090204" pitchFamily="34" charset="0"/>
              <a:buNone/>
            </a:pPr>
            <a:r>
              <a:rPr lang="en-US" dirty="0"/>
              <a:t>Click to edit Master text styles</a:t>
            </a:r>
          </a:p>
          <a:p>
            <a:pPr lvl="4"/>
            <a:r>
              <a:rPr lang="en-US" dirty="0"/>
              <a:t>Second level</a:t>
            </a:r>
          </a:p>
        </p:txBody>
      </p:sp>
      <p:sp>
        <p:nvSpPr>
          <p:cNvPr id="7" name="number1"/>
          <p:cNvSpPr>
            <a:spLocks noGrp="1"/>
          </p:cNvSpPr>
          <p:nvPr>
            <p:ph sz="quarter" idx="14"/>
          </p:nvPr>
        </p:nvSpPr>
        <p:spPr>
          <a:xfrm>
            <a:off x="1064254" y="2609957"/>
            <a:ext cx="4570790" cy="615315"/>
          </a:xfrm>
          <a:prstGeom prst="rect">
            <a:avLst/>
          </a:prstGeom>
        </p:spPr>
        <p:txBody>
          <a:bodyPr/>
          <a:lstStyle>
            <a:lvl1pPr marL="0" indent="0" algn="l">
              <a:lnSpc>
                <a:spcPct val="100000"/>
              </a:lnSpc>
              <a:buNone/>
              <a:defRPr lang="en-US" sz="4400" b="1" kern="1200" dirty="0">
                <a:solidFill>
                  <a:srgbClr val="93ABDF"/>
                </a:solidFill>
                <a:latin typeface="Poppins Light" panose="02000000000000000000" charset="0"/>
                <a:ea typeface="+mn-ea"/>
                <a:cs typeface="Poppins Light" panose="02000000000000000000" charset="0"/>
              </a:defRPr>
            </a:lvl1pPr>
            <a:lvl2pPr marL="457200" indent="0" algn="ctr">
              <a:lnSpc>
                <a:spcPct val="100000"/>
              </a:lnSpc>
              <a:buNone/>
              <a:defRPr sz="2200">
                <a:solidFill>
                  <a:schemeClr val="tx1"/>
                </a:solidFill>
                <a:latin typeface="Poppins Light" panose="02000000000000000000" charset="0"/>
                <a:cs typeface="Poppins Light" panose="02000000000000000000" charset="0"/>
              </a:defRPr>
            </a:lvl2pPr>
            <a:lvl3pPr marL="914400" indent="0">
              <a:lnSpc>
                <a:spcPct val="100000"/>
              </a:lnSpc>
              <a:buNone/>
              <a:defRPr sz="2200">
                <a:solidFill>
                  <a:schemeClr val="tx1"/>
                </a:solidFill>
                <a:latin typeface="Poppins Light" panose="02000000000000000000" charset="0"/>
                <a:cs typeface="Poppins Light" panose="02000000000000000000" charset="0"/>
              </a:defRPr>
            </a:lvl3pPr>
            <a:lvl4pPr>
              <a:lnSpc>
                <a:spcPct val="100000"/>
              </a:lnSpc>
              <a:defRPr sz="2200">
                <a:solidFill>
                  <a:schemeClr val="tx1"/>
                </a:solidFill>
                <a:latin typeface="Poppins Light" panose="02000000000000000000" charset="0"/>
                <a:cs typeface="Poppins Light" panose="02000000000000000000" charset="0"/>
              </a:defRPr>
            </a:lvl4pPr>
            <a:lvl5pPr>
              <a:lnSpc>
                <a:spcPct val="100000"/>
              </a:lnSpc>
              <a:defRPr sz="2200">
                <a:solidFill>
                  <a:schemeClr val="tx1"/>
                </a:solidFill>
                <a:latin typeface="Poppins Light" panose="02000000000000000000" charset="0"/>
                <a:cs typeface="Poppins Light" panose="02000000000000000000" charset="0"/>
              </a:defRPr>
            </a:lvl5pPr>
          </a:lstStyle>
          <a:p>
            <a:pPr marL="0" lvl="0" indent="0" algn="l" defTabSz="914400" rtl="0" eaLnBrk="1" latinLnBrk="0" hangingPunct="1">
              <a:lnSpc>
                <a:spcPct val="100000"/>
              </a:lnSpc>
              <a:spcBef>
                <a:spcPts val="1000"/>
              </a:spcBef>
              <a:buFont typeface="Arial" panose="020B0604020202090204" pitchFamily="34" charset="0"/>
              <a:buNone/>
            </a:pPr>
            <a:r>
              <a:rPr lang="en-US" dirty="0"/>
              <a:t>Click to edit Master text styles</a:t>
            </a:r>
          </a:p>
        </p:txBody>
      </p:sp>
      <p:sp>
        <p:nvSpPr>
          <p:cNvPr id="12" name="body2"/>
          <p:cNvSpPr>
            <a:spLocks noGrp="1"/>
          </p:cNvSpPr>
          <p:nvPr>
            <p:ph sz="quarter" idx="19"/>
          </p:nvPr>
        </p:nvSpPr>
        <p:spPr>
          <a:xfrm>
            <a:off x="6396126" y="2022938"/>
            <a:ext cx="4911291" cy="3861022"/>
          </a:xfrm>
          <a:prstGeom prst="rect">
            <a:avLst/>
          </a:prstGeom>
          <a:noFill/>
          <a:ln>
            <a:noFill/>
          </a:ln>
        </p:spPr>
        <p:txBody>
          <a:bodyPr lIns="251999" tIns="1872000" rIns="216000" bIns="216000"/>
          <a:lstStyle>
            <a:lvl1pPr marL="0" indent="0" algn="l" eaLnBrk="1" fontAlgn="auto" latinLnBrk="0" hangingPunct="1">
              <a:lnSpc>
                <a:spcPct val="100000"/>
              </a:lnSpc>
              <a:spcBef>
                <a:spcPts val="0"/>
              </a:spcBef>
              <a:spcAft>
                <a:spcPts val="1200"/>
              </a:spcAft>
              <a:buSzPct val="80000"/>
              <a:buNone/>
              <a:defRPr sz="1800" b="1">
                <a:solidFill>
                  <a:schemeClr val="bg1"/>
                </a:solidFill>
                <a:effectLst/>
                <a:latin typeface="Poppins Regular" panose="02000000000000000000" charset="0"/>
                <a:cs typeface="Poppins Regular" panose="02000000000000000000" charset="0"/>
              </a:defRPr>
            </a:lvl1pPr>
            <a:lvl2pPr marL="0" indent="-179705" algn="just" eaLnBrk="1" fontAlgn="auto" latinLnBrk="0" hangingPunct="1">
              <a:lnSpc>
                <a:spcPct val="135000"/>
              </a:lnSpc>
              <a:spcBef>
                <a:spcPts val="0"/>
              </a:spcBef>
              <a:spcAft>
                <a:spcPts val="0"/>
              </a:spcAft>
              <a:buSzPct val="80000"/>
              <a:defRPr sz="1600">
                <a:latin typeface="Poppins Regular" panose="02000000000000000000" charset="0"/>
                <a:cs typeface="Poppins Regular" panose="02000000000000000000" charset="0"/>
              </a:defRPr>
            </a:lvl2pPr>
            <a:lvl3pPr marL="0" indent="0" eaLnBrk="1" fontAlgn="auto" latinLnBrk="0" hangingPunct="1">
              <a:lnSpc>
                <a:spcPct val="135000"/>
              </a:lnSpc>
              <a:spcBef>
                <a:spcPts val="0"/>
              </a:spcBef>
              <a:spcAft>
                <a:spcPts val="0"/>
              </a:spcAft>
              <a:buSzPct val="80000"/>
              <a:buNone/>
              <a:defRPr sz="1600">
                <a:latin typeface="Poppins Regular" panose="02000000000000000000" charset="0"/>
                <a:cs typeface="Poppins Regular" panose="02000000000000000000" charset="0"/>
              </a:defRPr>
            </a:lvl3pPr>
            <a:lvl4pPr marL="0" indent="-179705" eaLnBrk="1" fontAlgn="auto" latinLnBrk="0" hangingPunct="1">
              <a:lnSpc>
                <a:spcPct val="135000"/>
              </a:lnSpc>
              <a:spcBef>
                <a:spcPts val="0"/>
              </a:spcBef>
              <a:spcAft>
                <a:spcPts val="0"/>
              </a:spcAft>
              <a:buSzPct val="80000"/>
              <a:defRPr sz="1600">
                <a:latin typeface="Poppins Regular" panose="02000000000000000000" charset="0"/>
                <a:cs typeface="Poppins Regular" panose="02000000000000000000" charset="0"/>
              </a:defRPr>
            </a:lvl4pPr>
            <a:lvl5pPr marL="0" indent="0" eaLnBrk="1" fontAlgn="auto" latinLnBrk="0" hangingPunct="1">
              <a:lnSpc>
                <a:spcPct val="100000"/>
              </a:lnSpc>
              <a:spcBef>
                <a:spcPts val="0"/>
              </a:spcBef>
              <a:spcAft>
                <a:spcPts val="1200"/>
              </a:spcAft>
              <a:buSzPct val="80000"/>
              <a:buNone/>
              <a:defRPr sz="1200">
                <a:solidFill>
                  <a:schemeClr val="bg1"/>
                </a:solidFill>
                <a:latin typeface="Poppins Regular" panose="02000000000000000000" charset="0"/>
                <a:cs typeface="Poppins Regular" panose="02000000000000000000" charset="0"/>
              </a:defRPr>
            </a:lvl5pPr>
            <a:lvl6pPr algn="l">
              <a:defRPr/>
            </a:lvl6pPr>
          </a:lstStyle>
          <a:p>
            <a:pPr lvl="0"/>
            <a:r>
              <a:rPr lang="en-US" dirty="0"/>
              <a:t>Click to edit Master text styles</a:t>
            </a:r>
          </a:p>
          <a:p>
            <a:pPr lvl="4"/>
            <a:r>
              <a:rPr lang="en-US" dirty="0"/>
              <a:t>Second level</a:t>
            </a:r>
          </a:p>
        </p:txBody>
      </p:sp>
      <p:sp>
        <p:nvSpPr>
          <p:cNvPr id="14" name="number2"/>
          <p:cNvSpPr>
            <a:spLocks noGrp="1"/>
          </p:cNvSpPr>
          <p:nvPr>
            <p:ph sz="quarter" idx="20"/>
          </p:nvPr>
        </p:nvSpPr>
        <p:spPr>
          <a:xfrm>
            <a:off x="6566315" y="2621882"/>
            <a:ext cx="4570791" cy="615315"/>
          </a:xfrm>
          <a:prstGeom prst="rect">
            <a:avLst/>
          </a:prstGeom>
        </p:spPr>
        <p:txBody>
          <a:bodyPr/>
          <a:lstStyle>
            <a:lvl1pPr marL="0" indent="0" algn="l">
              <a:lnSpc>
                <a:spcPct val="100000"/>
              </a:lnSpc>
              <a:buNone/>
              <a:defRPr lang="en-US" sz="4400" b="1" kern="1200" dirty="0">
                <a:solidFill>
                  <a:srgbClr val="93ABDF"/>
                </a:solidFill>
                <a:latin typeface="Poppins Light" panose="02000000000000000000" charset="0"/>
                <a:ea typeface="+mn-ea"/>
                <a:cs typeface="Poppins Light" panose="02000000000000000000" charset="0"/>
              </a:defRPr>
            </a:lvl1pPr>
            <a:lvl2pPr marL="457200" indent="0" algn="ctr">
              <a:lnSpc>
                <a:spcPct val="100000"/>
              </a:lnSpc>
              <a:buNone/>
              <a:defRPr sz="2200">
                <a:solidFill>
                  <a:schemeClr val="tx1"/>
                </a:solidFill>
                <a:latin typeface="Poppins Light" panose="02000000000000000000" charset="0"/>
                <a:cs typeface="Poppins Light" panose="02000000000000000000" charset="0"/>
              </a:defRPr>
            </a:lvl2pPr>
            <a:lvl3pPr marL="914400" indent="0">
              <a:lnSpc>
                <a:spcPct val="100000"/>
              </a:lnSpc>
              <a:buNone/>
              <a:defRPr sz="2200">
                <a:solidFill>
                  <a:schemeClr val="tx1"/>
                </a:solidFill>
                <a:latin typeface="Poppins Light" panose="02000000000000000000" charset="0"/>
                <a:cs typeface="Poppins Light" panose="02000000000000000000" charset="0"/>
              </a:defRPr>
            </a:lvl3pPr>
            <a:lvl4pPr>
              <a:lnSpc>
                <a:spcPct val="100000"/>
              </a:lnSpc>
              <a:defRPr sz="2200">
                <a:solidFill>
                  <a:schemeClr val="tx1"/>
                </a:solidFill>
                <a:latin typeface="Poppins Light" panose="02000000000000000000" charset="0"/>
                <a:cs typeface="Poppins Light" panose="02000000000000000000" charset="0"/>
              </a:defRPr>
            </a:lvl4pPr>
            <a:lvl5pPr>
              <a:lnSpc>
                <a:spcPct val="100000"/>
              </a:lnSpc>
              <a:defRPr sz="2200">
                <a:solidFill>
                  <a:schemeClr val="tx1"/>
                </a:solidFill>
                <a:latin typeface="Poppins Light" panose="02000000000000000000" charset="0"/>
                <a:cs typeface="Poppins Light" panose="02000000000000000000" charset="0"/>
              </a:defRPr>
            </a:lvl5pPr>
          </a:lstStyle>
          <a:p>
            <a:pPr marL="0" lvl="0" indent="0" algn="l" defTabSz="914400" rtl="0" eaLnBrk="1" latinLnBrk="0" hangingPunct="1">
              <a:lnSpc>
                <a:spcPct val="100000"/>
              </a:lnSpc>
              <a:spcBef>
                <a:spcPts val="1000"/>
              </a:spcBef>
              <a:buFont typeface="Arial" panose="020B0604020202090204" pitchFamily="34" charset="0"/>
              <a:buNone/>
            </a:pPr>
            <a:r>
              <a:rPr lang="en-US" dirty="0"/>
              <a:t>Click to edit Master text styles</a:t>
            </a:r>
          </a:p>
        </p:txBody>
      </p:sp>
      <p:pic>
        <p:nvPicPr>
          <p:cNvPr id="5" name="tray"/>
          <p:cNvPicPr>
            <a:picLocks noChangeAspect="1"/>
          </p:cNvPicPr>
          <p:nvPr userDrawn="1"/>
        </p:nvPicPr>
        <p:blipFill>
          <a:blip r:embed="rId4"/>
          <a:srcRect/>
          <a:stretch>
            <a:fillRect/>
          </a:stretch>
        </p:blipFill>
        <p:spPr>
          <a:xfrm>
            <a:off x="4" y="-3991"/>
            <a:ext cx="12191992" cy="1308409"/>
          </a:xfrm>
          <a:prstGeom prst="rect">
            <a:avLst/>
          </a:prstGeom>
        </p:spPr>
      </p:pic>
      <p:sp>
        <p:nvSpPr>
          <p:cNvPr id="8" name="header"/>
          <p:cNvSpPr>
            <a:spLocks noGrp="1"/>
          </p:cNvSpPr>
          <p:nvPr>
            <p:ph type="title"/>
          </p:nvPr>
        </p:nvSpPr>
        <p:spPr>
          <a:xfrm>
            <a:off x="835414" y="342413"/>
            <a:ext cx="10800000" cy="615600"/>
          </a:xfrm>
          <a:prstGeom prst="rect">
            <a:avLst/>
          </a:prstGeom>
        </p:spPr>
        <p:txBody>
          <a:bodyPr anchor="ctr" anchorCtr="0"/>
          <a:lstStyle>
            <a:lvl1pPr algn="l">
              <a:defRPr sz="3400" b="1">
                <a:solidFill>
                  <a:schemeClr val="tx1"/>
                </a:solidFill>
                <a:latin typeface="Poppins SemiBold" panose="02000000000000000000" charset="0"/>
                <a:cs typeface="Poppins SemiBold" panose="02000000000000000000" charset="0"/>
              </a:defRPr>
            </a:lvl1pPr>
          </a:lstStyle>
          <a:p>
            <a:r>
              <a:rPr lang="en-US" dirty="0"/>
              <a:t>Click to edit Master title style</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wot">
    <p:spTree>
      <p:nvGrpSpPr>
        <p:cNvPr id="1" name=""/>
        <p:cNvGrpSpPr/>
        <p:nvPr/>
      </p:nvGrpSpPr>
      <p:grpSpPr>
        <a:xfrm>
          <a:off x="0" y="0"/>
          <a:ext cx="0" cy="0"/>
          <a:chOff x="0" y="0"/>
          <a:chExt cx="0" cy="0"/>
        </a:xfrm>
      </p:grpSpPr>
      <p:pic>
        <p:nvPicPr>
          <p:cNvPr id="7" name="shape3" descr="A blue and purple circle with a white circle in the middle  Description automatically generated"/>
          <p:cNvPicPr>
            <a:picLocks noChangeAspect="1"/>
          </p:cNvPicPr>
          <p:nvPr userDrawn="1"/>
        </p:nvPicPr>
        <p:blipFill>
          <a:blip r:embed="rId2"/>
          <a:stretch>
            <a:fillRect/>
          </a:stretch>
        </p:blipFill>
        <p:spPr>
          <a:xfrm>
            <a:off x="4587997" y="4202748"/>
            <a:ext cx="1386840" cy="1386840"/>
          </a:xfrm>
          <a:prstGeom prst="rect">
            <a:avLst/>
          </a:prstGeom>
        </p:spPr>
      </p:pic>
      <p:pic>
        <p:nvPicPr>
          <p:cNvPr id="10" name="shape1" descr="A blue and purple circle with a black background  Description automatically generated"/>
          <p:cNvPicPr>
            <a:picLocks noChangeAspect="1"/>
          </p:cNvPicPr>
          <p:nvPr userDrawn="1"/>
        </p:nvPicPr>
        <p:blipFill>
          <a:blip r:embed="rId3"/>
          <a:stretch>
            <a:fillRect/>
          </a:stretch>
        </p:blipFill>
        <p:spPr>
          <a:xfrm>
            <a:off x="4575448" y="2595880"/>
            <a:ext cx="1386840" cy="1386840"/>
          </a:xfrm>
          <a:prstGeom prst="rect">
            <a:avLst/>
          </a:prstGeom>
        </p:spPr>
      </p:pic>
      <p:pic>
        <p:nvPicPr>
          <p:cNvPr id="16" name="shape2" descr="A blue and purple circle with a black background  Description automatically generated"/>
          <p:cNvPicPr>
            <a:picLocks noChangeAspect="1"/>
          </p:cNvPicPr>
          <p:nvPr userDrawn="1"/>
        </p:nvPicPr>
        <p:blipFill>
          <a:blip r:embed="rId4"/>
          <a:stretch>
            <a:fillRect/>
          </a:stretch>
        </p:blipFill>
        <p:spPr>
          <a:xfrm>
            <a:off x="6249035" y="2595880"/>
            <a:ext cx="1386840" cy="1386840"/>
          </a:xfrm>
          <a:prstGeom prst="rect">
            <a:avLst/>
          </a:prstGeom>
        </p:spPr>
      </p:pic>
      <p:pic>
        <p:nvPicPr>
          <p:cNvPr id="18" name="shape4" descr="A blue and purple circle with a white circle in the middle  Description automatically generated"/>
          <p:cNvPicPr>
            <a:picLocks noChangeAspect="1"/>
          </p:cNvPicPr>
          <p:nvPr userDrawn="1"/>
        </p:nvPicPr>
        <p:blipFill>
          <a:blip r:embed="rId5"/>
          <a:stretch>
            <a:fillRect/>
          </a:stretch>
        </p:blipFill>
        <p:spPr>
          <a:xfrm>
            <a:off x="6235700" y="4210050"/>
            <a:ext cx="1386840" cy="1386840"/>
          </a:xfrm>
          <a:prstGeom prst="rect">
            <a:avLst/>
          </a:prstGeom>
        </p:spPr>
      </p:pic>
      <p:pic>
        <p:nvPicPr>
          <p:cNvPr id="20" name="tray"/>
          <p:cNvPicPr>
            <a:picLocks noChangeAspect="1"/>
          </p:cNvPicPr>
          <p:nvPr userDrawn="1"/>
        </p:nvPicPr>
        <p:blipFill>
          <a:blip r:embed="rId6"/>
          <a:srcRect/>
          <a:stretch>
            <a:fillRect/>
          </a:stretch>
        </p:blipFill>
        <p:spPr>
          <a:xfrm>
            <a:off x="4" y="-3991"/>
            <a:ext cx="12191992" cy="1308409"/>
          </a:xfrm>
          <a:prstGeom prst="rect">
            <a:avLst/>
          </a:prstGeom>
        </p:spPr>
      </p:pic>
      <p:sp>
        <p:nvSpPr>
          <p:cNvPr id="9" name="body1"/>
          <p:cNvSpPr>
            <a:spLocks noGrp="1"/>
          </p:cNvSpPr>
          <p:nvPr>
            <p:ph sz="quarter" idx="10"/>
          </p:nvPr>
        </p:nvSpPr>
        <p:spPr>
          <a:xfrm>
            <a:off x="898360" y="2362922"/>
            <a:ext cx="3465094" cy="1315506"/>
          </a:xfrm>
          <a:prstGeom prst="rect">
            <a:avLst/>
          </a:prstGeom>
          <a:noFill/>
          <a:ln>
            <a:noFill/>
          </a:ln>
        </p:spPr>
        <p:txBody>
          <a:bodyPr lIns="216000" tIns="144000" bIns="72000"/>
          <a:lstStyle>
            <a:lvl1pPr marL="0" indent="0" algn="r" eaLnBrk="1" fontAlgn="auto" latinLnBrk="0" hangingPunct="1">
              <a:lnSpc>
                <a:spcPct val="135000"/>
              </a:lnSpc>
              <a:spcBef>
                <a:spcPts val="0"/>
              </a:spcBef>
              <a:spcAft>
                <a:spcPts val="400"/>
              </a:spcAft>
              <a:buSzPct val="80000"/>
              <a:buNone/>
              <a:defRPr sz="2000" b="1">
                <a:latin typeface="Poppins Regular" panose="02000000000000000000" charset="0"/>
                <a:cs typeface="Poppins Regular" panose="02000000000000000000" charset="0"/>
              </a:defRPr>
            </a:lvl1pPr>
            <a:lvl2pPr marL="0" indent="-179705" algn="just" eaLnBrk="1" fontAlgn="auto" latinLnBrk="0" hangingPunct="1">
              <a:lnSpc>
                <a:spcPct val="135000"/>
              </a:lnSpc>
              <a:spcBef>
                <a:spcPts val="0"/>
              </a:spcBef>
              <a:spcAft>
                <a:spcPts val="0"/>
              </a:spcAft>
              <a:buSzPct val="80000"/>
              <a:defRPr sz="1600">
                <a:latin typeface="Poppins Regular" panose="02000000000000000000" charset="0"/>
                <a:cs typeface="Poppins Regular" panose="02000000000000000000" charset="0"/>
              </a:defRPr>
            </a:lvl2pPr>
            <a:lvl3pPr marL="0" indent="0" eaLnBrk="1" fontAlgn="auto" latinLnBrk="0" hangingPunct="1">
              <a:lnSpc>
                <a:spcPct val="135000"/>
              </a:lnSpc>
              <a:spcBef>
                <a:spcPts val="0"/>
              </a:spcBef>
              <a:spcAft>
                <a:spcPts val="0"/>
              </a:spcAft>
              <a:buSzPct val="80000"/>
              <a:buNone/>
              <a:defRPr sz="1600">
                <a:latin typeface="Poppins Regular" panose="02000000000000000000" charset="0"/>
                <a:cs typeface="Poppins Regular" panose="02000000000000000000" charset="0"/>
              </a:defRPr>
            </a:lvl3pPr>
            <a:lvl4pPr marL="0" indent="-179705" eaLnBrk="1" fontAlgn="auto" latinLnBrk="0" hangingPunct="1">
              <a:lnSpc>
                <a:spcPct val="135000"/>
              </a:lnSpc>
              <a:spcBef>
                <a:spcPts val="0"/>
              </a:spcBef>
              <a:spcAft>
                <a:spcPts val="0"/>
              </a:spcAft>
              <a:buSzPct val="80000"/>
              <a:defRPr sz="1600">
                <a:latin typeface="Poppins Regular" panose="02000000000000000000" charset="0"/>
                <a:cs typeface="Poppins Regular" panose="02000000000000000000" charset="0"/>
              </a:defRPr>
            </a:lvl4pPr>
            <a:lvl5pPr marL="0" indent="0" algn="r" eaLnBrk="1" fontAlgn="auto" latinLnBrk="0" hangingPunct="1">
              <a:lnSpc>
                <a:spcPct val="135000"/>
              </a:lnSpc>
              <a:spcBef>
                <a:spcPts val="0"/>
              </a:spcBef>
              <a:spcAft>
                <a:spcPts val="400"/>
              </a:spcAft>
              <a:buSzPct val="80000"/>
              <a:buNone/>
              <a:defRPr sz="1200">
                <a:latin typeface="Poppins Regular" panose="02000000000000000000" charset="0"/>
                <a:cs typeface="Poppins Regular" panose="02000000000000000000" charset="0"/>
              </a:defRPr>
            </a:lvl5pPr>
            <a:lvl6pPr algn="l">
              <a:defRPr/>
            </a:lvl6pPr>
          </a:lstStyle>
          <a:p>
            <a:pPr lvl="0"/>
            <a:r>
              <a:rPr lang="en-US" dirty="0"/>
              <a:t>Click to edit Master text styles</a:t>
            </a:r>
          </a:p>
          <a:p>
            <a:pPr lvl="4"/>
            <a:r>
              <a:rPr lang="en-US" dirty="0"/>
              <a:t>Second level</a:t>
            </a:r>
          </a:p>
        </p:txBody>
      </p:sp>
      <p:sp>
        <p:nvSpPr>
          <p:cNvPr id="13" name="body2"/>
          <p:cNvSpPr>
            <a:spLocks noGrp="1"/>
          </p:cNvSpPr>
          <p:nvPr>
            <p:ph sz="quarter" idx="24"/>
          </p:nvPr>
        </p:nvSpPr>
        <p:spPr>
          <a:xfrm>
            <a:off x="7689736" y="2349781"/>
            <a:ext cx="3583858" cy="1314718"/>
          </a:xfrm>
          <a:prstGeom prst="rect">
            <a:avLst/>
          </a:prstGeom>
          <a:noFill/>
          <a:ln>
            <a:noFill/>
          </a:ln>
        </p:spPr>
        <p:txBody>
          <a:bodyPr lIns="216000" tIns="144000" bIns="72000"/>
          <a:lstStyle>
            <a:lvl1pPr marL="0" indent="0" algn="l" eaLnBrk="1" fontAlgn="auto" latinLnBrk="0" hangingPunct="1">
              <a:lnSpc>
                <a:spcPct val="135000"/>
              </a:lnSpc>
              <a:spcBef>
                <a:spcPts val="0"/>
              </a:spcBef>
              <a:spcAft>
                <a:spcPts val="400"/>
              </a:spcAft>
              <a:buSzPct val="80000"/>
              <a:buNone/>
              <a:defRPr sz="2000" b="1">
                <a:latin typeface="Poppins Regular" panose="02000000000000000000" charset="0"/>
                <a:cs typeface="Poppins Regular" panose="02000000000000000000" charset="0"/>
              </a:defRPr>
            </a:lvl1pPr>
            <a:lvl2pPr marL="0" indent="-179705" algn="just" eaLnBrk="1" fontAlgn="auto" latinLnBrk="0" hangingPunct="1">
              <a:lnSpc>
                <a:spcPct val="135000"/>
              </a:lnSpc>
              <a:spcBef>
                <a:spcPts val="0"/>
              </a:spcBef>
              <a:spcAft>
                <a:spcPts val="0"/>
              </a:spcAft>
              <a:buSzPct val="80000"/>
              <a:defRPr sz="1600">
                <a:latin typeface="Poppins Regular" panose="02000000000000000000" charset="0"/>
                <a:cs typeface="Poppins Regular" panose="02000000000000000000" charset="0"/>
              </a:defRPr>
            </a:lvl2pPr>
            <a:lvl3pPr marL="0" indent="0" eaLnBrk="1" fontAlgn="auto" latinLnBrk="0" hangingPunct="1">
              <a:lnSpc>
                <a:spcPct val="135000"/>
              </a:lnSpc>
              <a:spcBef>
                <a:spcPts val="0"/>
              </a:spcBef>
              <a:spcAft>
                <a:spcPts val="0"/>
              </a:spcAft>
              <a:buSzPct val="80000"/>
              <a:buNone/>
              <a:defRPr sz="1600">
                <a:latin typeface="Poppins Regular" panose="02000000000000000000" charset="0"/>
                <a:cs typeface="Poppins Regular" panose="02000000000000000000" charset="0"/>
              </a:defRPr>
            </a:lvl3pPr>
            <a:lvl4pPr marL="0" indent="-179705" eaLnBrk="1" fontAlgn="auto" latinLnBrk="0" hangingPunct="1">
              <a:lnSpc>
                <a:spcPct val="135000"/>
              </a:lnSpc>
              <a:spcBef>
                <a:spcPts val="0"/>
              </a:spcBef>
              <a:spcAft>
                <a:spcPts val="0"/>
              </a:spcAft>
              <a:buSzPct val="80000"/>
              <a:defRPr sz="1600">
                <a:latin typeface="Poppins Regular" panose="02000000000000000000" charset="0"/>
                <a:cs typeface="Poppins Regular" panose="02000000000000000000" charset="0"/>
              </a:defRPr>
            </a:lvl4pPr>
            <a:lvl5pPr marL="0" indent="0" eaLnBrk="1" fontAlgn="auto" latinLnBrk="0" hangingPunct="1">
              <a:lnSpc>
                <a:spcPct val="135000"/>
              </a:lnSpc>
              <a:spcBef>
                <a:spcPts val="0"/>
              </a:spcBef>
              <a:spcAft>
                <a:spcPts val="400"/>
              </a:spcAft>
              <a:buSzPct val="80000"/>
              <a:buNone/>
              <a:defRPr sz="1200">
                <a:latin typeface="Poppins Regular" panose="02000000000000000000" charset="0"/>
                <a:cs typeface="Poppins Regular" panose="02000000000000000000" charset="0"/>
              </a:defRPr>
            </a:lvl5pPr>
            <a:lvl6pPr algn="l">
              <a:defRPr/>
            </a:lvl6pPr>
          </a:lstStyle>
          <a:p>
            <a:pPr lvl="0"/>
            <a:r>
              <a:rPr lang="en-US" dirty="0"/>
              <a:t>Click to edit Master text styles</a:t>
            </a:r>
          </a:p>
          <a:p>
            <a:pPr lvl="4"/>
            <a:r>
              <a:rPr lang="en-US" dirty="0"/>
              <a:t>Second level</a:t>
            </a:r>
          </a:p>
        </p:txBody>
      </p:sp>
      <p:sp>
        <p:nvSpPr>
          <p:cNvPr id="14" name="body4"/>
          <p:cNvSpPr>
            <a:spLocks noGrp="1"/>
          </p:cNvSpPr>
          <p:nvPr>
            <p:ph sz="quarter" idx="25"/>
          </p:nvPr>
        </p:nvSpPr>
        <p:spPr>
          <a:xfrm>
            <a:off x="7727950" y="4348480"/>
            <a:ext cx="3583940" cy="1240790"/>
          </a:xfrm>
          <a:prstGeom prst="rect">
            <a:avLst/>
          </a:prstGeom>
          <a:noFill/>
          <a:ln>
            <a:noFill/>
          </a:ln>
        </p:spPr>
        <p:txBody>
          <a:bodyPr lIns="216000" tIns="144000" bIns="72000"/>
          <a:lstStyle>
            <a:lvl1pPr marL="0" indent="0" algn="l" eaLnBrk="1" fontAlgn="auto" latinLnBrk="0" hangingPunct="1">
              <a:lnSpc>
                <a:spcPct val="135000"/>
              </a:lnSpc>
              <a:spcBef>
                <a:spcPts val="0"/>
              </a:spcBef>
              <a:spcAft>
                <a:spcPts val="400"/>
              </a:spcAft>
              <a:buSzPct val="80000"/>
              <a:buNone/>
              <a:defRPr sz="2000" b="1">
                <a:latin typeface="Poppins Regular" panose="02000000000000000000" charset="0"/>
                <a:cs typeface="Poppins Regular" panose="02000000000000000000" charset="0"/>
              </a:defRPr>
            </a:lvl1pPr>
            <a:lvl2pPr marL="0" indent="-179705" algn="just" eaLnBrk="1" fontAlgn="auto" latinLnBrk="0" hangingPunct="1">
              <a:lnSpc>
                <a:spcPct val="135000"/>
              </a:lnSpc>
              <a:spcBef>
                <a:spcPts val="0"/>
              </a:spcBef>
              <a:spcAft>
                <a:spcPts val="0"/>
              </a:spcAft>
              <a:buSzPct val="80000"/>
              <a:defRPr sz="1600">
                <a:latin typeface="Poppins Regular" panose="02000000000000000000" charset="0"/>
                <a:cs typeface="Poppins Regular" panose="02000000000000000000" charset="0"/>
              </a:defRPr>
            </a:lvl2pPr>
            <a:lvl3pPr marL="0" indent="0" eaLnBrk="1" fontAlgn="auto" latinLnBrk="0" hangingPunct="1">
              <a:lnSpc>
                <a:spcPct val="135000"/>
              </a:lnSpc>
              <a:spcBef>
                <a:spcPts val="0"/>
              </a:spcBef>
              <a:spcAft>
                <a:spcPts val="0"/>
              </a:spcAft>
              <a:buSzPct val="80000"/>
              <a:buNone/>
              <a:defRPr sz="1600">
                <a:latin typeface="Poppins Regular" panose="02000000000000000000" charset="0"/>
                <a:cs typeface="Poppins Regular" panose="02000000000000000000" charset="0"/>
              </a:defRPr>
            </a:lvl3pPr>
            <a:lvl4pPr marL="0" indent="-179705" eaLnBrk="1" fontAlgn="auto" latinLnBrk="0" hangingPunct="1">
              <a:lnSpc>
                <a:spcPct val="135000"/>
              </a:lnSpc>
              <a:spcBef>
                <a:spcPts val="0"/>
              </a:spcBef>
              <a:spcAft>
                <a:spcPts val="0"/>
              </a:spcAft>
              <a:buSzPct val="80000"/>
              <a:defRPr sz="1600">
                <a:latin typeface="Poppins Regular" panose="02000000000000000000" charset="0"/>
                <a:cs typeface="Poppins Regular" panose="02000000000000000000" charset="0"/>
              </a:defRPr>
            </a:lvl4pPr>
            <a:lvl5pPr marL="0" indent="0" eaLnBrk="1" fontAlgn="auto" latinLnBrk="0" hangingPunct="1">
              <a:lnSpc>
                <a:spcPct val="135000"/>
              </a:lnSpc>
              <a:spcBef>
                <a:spcPts val="0"/>
              </a:spcBef>
              <a:spcAft>
                <a:spcPts val="400"/>
              </a:spcAft>
              <a:buSzPct val="80000"/>
              <a:buNone/>
              <a:defRPr sz="1200">
                <a:latin typeface="Poppins Regular" panose="02000000000000000000" charset="0"/>
                <a:cs typeface="Poppins Regular" panose="02000000000000000000" charset="0"/>
              </a:defRPr>
            </a:lvl5pPr>
            <a:lvl6pPr algn="l">
              <a:defRPr/>
            </a:lvl6pPr>
          </a:lstStyle>
          <a:p>
            <a:pPr lvl="0"/>
            <a:r>
              <a:rPr lang="en-US" dirty="0"/>
              <a:t>Click to edit Master text styles</a:t>
            </a:r>
          </a:p>
          <a:p>
            <a:pPr lvl="4"/>
            <a:r>
              <a:rPr lang="en-US" dirty="0"/>
              <a:t>Second level</a:t>
            </a:r>
          </a:p>
        </p:txBody>
      </p:sp>
      <p:sp>
        <p:nvSpPr>
          <p:cNvPr id="4" name="body3"/>
          <p:cNvSpPr>
            <a:spLocks noGrp="1"/>
          </p:cNvSpPr>
          <p:nvPr>
            <p:ph sz="quarter" idx="26"/>
          </p:nvPr>
        </p:nvSpPr>
        <p:spPr>
          <a:xfrm>
            <a:off x="915634" y="4348141"/>
            <a:ext cx="3465094" cy="1241447"/>
          </a:xfrm>
          <a:prstGeom prst="rect">
            <a:avLst/>
          </a:prstGeom>
          <a:noFill/>
          <a:ln>
            <a:noFill/>
          </a:ln>
        </p:spPr>
        <p:txBody>
          <a:bodyPr lIns="216000" tIns="144000" bIns="72000"/>
          <a:lstStyle>
            <a:lvl1pPr marL="0" indent="0" algn="r" eaLnBrk="1" fontAlgn="auto" latinLnBrk="0" hangingPunct="1">
              <a:lnSpc>
                <a:spcPct val="135000"/>
              </a:lnSpc>
              <a:spcBef>
                <a:spcPts val="0"/>
              </a:spcBef>
              <a:spcAft>
                <a:spcPts val="400"/>
              </a:spcAft>
              <a:buSzPct val="80000"/>
              <a:buNone/>
              <a:defRPr sz="2000" b="1">
                <a:latin typeface="Poppins Regular" panose="02000000000000000000" charset="0"/>
                <a:cs typeface="Poppins Regular" panose="02000000000000000000" charset="0"/>
              </a:defRPr>
            </a:lvl1pPr>
            <a:lvl2pPr marL="0" indent="-179705" algn="just" eaLnBrk="1" fontAlgn="auto" latinLnBrk="0" hangingPunct="1">
              <a:lnSpc>
                <a:spcPct val="135000"/>
              </a:lnSpc>
              <a:spcBef>
                <a:spcPts val="0"/>
              </a:spcBef>
              <a:spcAft>
                <a:spcPts val="0"/>
              </a:spcAft>
              <a:buSzPct val="80000"/>
              <a:defRPr sz="1600">
                <a:latin typeface="Poppins Regular" panose="02000000000000000000" charset="0"/>
                <a:cs typeface="Poppins Regular" panose="02000000000000000000" charset="0"/>
              </a:defRPr>
            </a:lvl2pPr>
            <a:lvl3pPr marL="0" indent="0" eaLnBrk="1" fontAlgn="auto" latinLnBrk="0" hangingPunct="1">
              <a:lnSpc>
                <a:spcPct val="135000"/>
              </a:lnSpc>
              <a:spcBef>
                <a:spcPts val="0"/>
              </a:spcBef>
              <a:spcAft>
                <a:spcPts val="0"/>
              </a:spcAft>
              <a:buSzPct val="80000"/>
              <a:buNone/>
              <a:defRPr sz="1600">
                <a:latin typeface="Poppins Regular" panose="02000000000000000000" charset="0"/>
                <a:cs typeface="Poppins Regular" panose="02000000000000000000" charset="0"/>
              </a:defRPr>
            </a:lvl3pPr>
            <a:lvl4pPr marL="0" indent="-179705" eaLnBrk="1" fontAlgn="auto" latinLnBrk="0" hangingPunct="1">
              <a:lnSpc>
                <a:spcPct val="135000"/>
              </a:lnSpc>
              <a:spcBef>
                <a:spcPts val="0"/>
              </a:spcBef>
              <a:spcAft>
                <a:spcPts val="0"/>
              </a:spcAft>
              <a:buSzPct val="80000"/>
              <a:defRPr sz="1600">
                <a:latin typeface="Poppins Regular" panose="02000000000000000000" charset="0"/>
                <a:cs typeface="Poppins Regular" panose="02000000000000000000" charset="0"/>
              </a:defRPr>
            </a:lvl4pPr>
            <a:lvl5pPr marL="0" indent="0" algn="r" eaLnBrk="1" fontAlgn="auto" latinLnBrk="0" hangingPunct="1">
              <a:lnSpc>
                <a:spcPct val="135000"/>
              </a:lnSpc>
              <a:spcBef>
                <a:spcPts val="0"/>
              </a:spcBef>
              <a:spcAft>
                <a:spcPts val="400"/>
              </a:spcAft>
              <a:buSzPct val="80000"/>
              <a:buNone/>
              <a:defRPr sz="1200">
                <a:latin typeface="Poppins Regular" panose="02000000000000000000" charset="0"/>
                <a:cs typeface="Poppins Regular" panose="02000000000000000000" charset="0"/>
              </a:defRPr>
            </a:lvl5pPr>
            <a:lvl6pPr algn="l">
              <a:defRPr/>
            </a:lvl6pPr>
          </a:lstStyle>
          <a:p>
            <a:pPr lvl="0"/>
            <a:r>
              <a:rPr lang="en-US" dirty="0"/>
              <a:t>Click to edit Master text styles</a:t>
            </a:r>
          </a:p>
          <a:p>
            <a:pPr lvl="4"/>
            <a:r>
              <a:rPr lang="en-US" dirty="0"/>
              <a:t>Second level</a:t>
            </a:r>
          </a:p>
        </p:txBody>
      </p:sp>
      <p:sp>
        <p:nvSpPr>
          <p:cNvPr id="5" name="number1"/>
          <p:cNvSpPr>
            <a:spLocks noGrp="1"/>
          </p:cNvSpPr>
          <p:nvPr>
            <p:ph sz="quarter" idx="14"/>
          </p:nvPr>
        </p:nvSpPr>
        <p:spPr>
          <a:xfrm>
            <a:off x="4636866" y="3011588"/>
            <a:ext cx="1289102" cy="615315"/>
          </a:xfrm>
          <a:prstGeom prst="rect">
            <a:avLst/>
          </a:prstGeom>
        </p:spPr>
        <p:txBody>
          <a:bodyPr/>
          <a:lstStyle>
            <a:lvl1pPr marL="0" indent="0" algn="ctr">
              <a:lnSpc>
                <a:spcPct val="100000"/>
              </a:lnSpc>
              <a:buNone/>
              <a:defRPr sz="2800" b="1">
                <a:solidFill>
                  <a:schemeClr val="tx1"/>
                </a:solidFill>
                <a:latin typeface="Poppins Light" panose="02000000000000000000" charset="0"/>
                <a:cs typeface="Poppins Light" panose="02000000000000000000" charset="0"/>
              </a:defRPr>
            </a:lvl1pPr>
            <a:lvl2pPr marL="457200" indent="0" algn="ctr">
              <a:lnSpc>
                <a:spcPct val="100000"/>
              </a:lnSpc>
              <a:buNone/>
              <a:defRPr sz="2200">
                <a:solidFill>
                  <a:schemeClr val="tx1"/>
                </a:solidFill>
                <a:latin typeface="Poppins Light" panose="02000000000000000000" charset="0"/>
                <a:cs typeface="Poppins Light" panose="02000000000000000000" charset="0"/>
              </a:defRPr>
            </a:lvl2pPr>
            <a:lvl3pPr marL="914400" indent="0">
              <a:lnSpc>
                <a:spcPct val="100000"/>
              </a:lnSpc>
              <a:buNone/>
              <a:defRPr sz="2200">
                <a:solidFill>
                  <a:schemeClr val="tx1"/>
                </a:solidFill>
                <a:latin typeface="Poppins Light" panose="02000000000000000000" charset="0"/>
                <a:cs typeface="Poppins Light" panose="02000000000000000000" charset="0"/>
              </a:defRPr>
            </a:lvl3pPr>
            <a:lvl4pPr>
              <a:lnSpc>
                <a:spcPct val="100000"/>
              </a:lnSpc>
              <a:defRPr sz="2200">
                <a:solidFill>
                  <a:schemeClr val="tx1"/>
                </a:solidFill>
                <a:latin typeface="Poppins Light" panose="02000000000000000000" charset="0"/>
                <a:cs typeface="Poppins Light" panose="02000000000000000000" charset="0"/>
              </a:defRPr>
            </a:lvl4pPr>
            <a:lvl5pPr>
              <a:lnSpc>
                <a:spcPct val="100000"/>
              </a:lnSpc>
              <a:defRPr sz="2200">
                <a:solidFill>
                  <a:schemeClr val="tx1"/>
                </a:solidFill>
                <a:latin typeface="Poppins Light" panose="02000000000000000000" charset="0"/>
                <a:cs typeface="Poppins Light" panose="02000000000000000000" charset="0"/>
              </a:defRPr>
            </a:lvl5pPr>
          </a:lstStyle>
          <a:p>
            <a:pPr lvl="0"/>
            <a:r>
              <a:rPr lang="en-US" dirty="0"/>
              <a:t>Click to edit Master text styles</a:t>
            </a:r>
          </a:p>
        </p:txBody>
      </p:sp>
      <p:sp>
        <p:nvSpPr>
          <p:cNvPr id="6" name="number2"/>
          <p:cNvSpPr>
            <a:spLocks noGrp="1"/>
          </p:cNvSpPr>
          <p:nvPr>
            <p:ph sz="quarter" idx="27"/>
          </p:nvPr>
        </p:nvSpPr>
        <p:spPr>
          <a:xfrm>
            <a:off x="6266034" y="3007140"/>
            <a:ext cx="1289102" cy="615315"/>
          </a:xfrm>
          <a:prstGeom prst="rect">
            <a:avLst/>
          </a:prstGeom>
        </p:spPr>
        <p:txBody>
          <a:bodyPr/>
          <a:lstStyle>
            <a:lvl1pPr marL="0" indent="0" algn="ctr">
              <a:lnSpc>
                <a:spcPct val="100000"/>
              </a:lnSpc>
              <a:buNone/>
              <a:defRPr sz="2800" b="1">
                <a:solidFill>
                  <a:schemeClr val="tx1"/>
                </a:solidFill>
                <a:latin typeface="Poppins Light" panose="02000000000000000000" charset="0"/>
                <a:cs typeface="Poppins Light" panose="02000000000000000000" charset="0"/>
              </a:defRPr>
            </a:lvl1pPr>
            <a:lvl2pPr marL="457200" indent="0" algn="ctr">
              <a:lnSpc>
                <a:spcPct val="100000"/>
              </a:lnSpc>
              <a:buNone/>
              <a:defRPr sz="2200">
                <a:solidFill>
                  <a:schemeClr val="tx1"/>
                </a:solidFill>
                <a:latin typeface="Poppins Light" panose="02000000000000000000" charset="0"/>
                <a:cs typeface="Poppins Light" panose="02000000000000000000" charset="0"/>
              </a:defRPr>
            </a:lvl2pPr>
            <a:lvl3pPr marL="914400" indent="0">
              <a:lnSpc>
                <a:spcPct val="100000"/>
              </a:lnSpc>
              <a:buNone/>
              <a:defRPr sz="2200">
                <a:solidFill>
                  <a:schemeClr val="tx1"/>
                </a:solidFill>
                <a:latin typeface="Poppins Light" panose="02000000000000000000" charset="0"/>
                <a:cs typeface="Poppins Light" panose="02000000000000000000" charset="0"/>
              </a:defRPr>
            </a:lvl3pPr>
            <a:lvl4pPr>
              <a:lnSpc>
                <a:spcPct val="100000"/>
              </a:lnSpc>
              <a:defRPr sz="2200">
                <a:solidFill>
                  <a:schemeClr val="tx1"/>
                </a:solidFill>
                <a:latin typeface="Poppins Light" panose="02000000000000000000" charset="0"/>
                <a:cs typeface="Poppins Light" panose="02000000000000000000" charset="0"/>
              </a:defRPr>
            </a:lvl4pPr>
            <a:lvl5pPr>
              <a:lnSpc>
                <a:spcPct val="100000"/>
              </a:lnSpc>
              <a:defRPr sz="2200">
                <a:solidFill>
                  <a:schemeClr val="tx1"/>
                </a:solidFill>
                <a:latin typeface="Poppins Light" panose="02000000000000000000" charset="0"/>
                <a:cs typeface="Poppins Light" panose="02000000000000000000" charset="0"/>
              </a:defRPr>
            </a:lvl5pPr>
          </a:lstStyle>
          <a:p>
            <a:pPr lvl="0"/>
            <a:r>
              <a:rPr lang="en-US" dirty="0"/>
              <a:t>Click to edit Master text styles</a:t>
            </a:r>
          </a:p>
        </p:txBody>
      </p:sp>
      <p:sp>
        <p:nvSpPr>
          <p:cNvPr id="11" name="number3"/>
          <p:cNvSpPr>
            <a:spLocks noGrp="1"/>
          </p:cNvSpPr>
          <p:nvPr>
            <p:ph sz="quarter" idx="28"/>
          </p:nvPr>
        </p:nvSpPr>
        <p:spPr>
          <a:xfrm>
            <a:off x="4678830" y="4668741"/>
            <a:ext cx="1289102" cy="615315"/>
          </a:xfrm>
          <a:prstGeom prst="rect">
            <a:avLst/>
          </a:prstGeom>
        </p:spPr>
        <p:txBody>
          <a:bodyPr/>
          <a:lstStyle>
            <a:lvl1pPr marL="0" indent="0" algn="ctr">
              <a:lnSpc>
                <a:spcPct val="100000"/>
              </a:lnSpc>
              <a:buNone/>
              <a:defRPr sz="2800" b="1">
                <a:solidFill>
                  <a:schemeClr val="tx1"/>
                </a:solidFill>
                <a:latin typeface="Poppins Light" panose="02000000000000000000" charset="0"/>
                <a:cs typeface="Poppins Light" panose="02000000000000000000" charset="0"/>
              </a:defRPr>
            </a:lvl1pPr>
            <a:lvl2pPr marL="457200" indent="0" algn="ctr">
              <a:lnSpc>
                <a:spcPct val="100000"/>
              </a:lnSpc>
              <a:buNone/>
              <a:defRPr sz="2200">
                <a:solidFill>
                  <a:schemeClr val="tx1"/>
                </a:solidFill>
                <a:latin typeface="Poppins Light" panose="02000000000000000000" charset="0"/>
                <a:cs typeface="Poppins Light" panose="02000000000000000000" charset="0"/>
              </a:defRPr>
            </a:lvl2pPr>
            <a:lvl3pPr marL="914400" indent="0">
              <a:lnSpc>
                <a:spcPct val="100000"/>
              </a:lnSpc>
              <a:buNone/>
              <a:defRPr sz="2200">
                <a:solidFill>
                  <a:schemeClr val="tx1"/>
                </a:solidFill>
                <a:latin typeface="Poppins Light" panose="02000000000000000000" charset="0"/>
                <a:cs typeface="Poppins Light" panose="02000000000000000000" charset="0"/>
              </a:defRPr>
            </a:lvl3pPr>
            <a:lvl4pPr>
              <a:lnSpc>
                <a:spcPct val="100000"/>
              </a:lnSpc>
              <a:defRPr sz="2200">
                <a:solidFill>
                  <a:schemeClr val="tx1"/>
                </a:solidFill>
                <a:latin typeface="Poppins Light" panose="02000000000000000000" charset="0"/>
                <a:cs typeface="Poppins Light" panose="02000000000000000000" charset="0"/>
              </a:defRPr>
            </a:lvl4pPr>
            <a:lvl5pPr>
              <a:lnSpc>
                <a:spcPct val="100000"/>
              </a:lnSpc>
              <a:defRPr sz="2200">
                <a:solidFill>
                  <a:schemeClr val="tx1"/>
                </a:solidFill>
                <a:latin typeface="Poppins Light" panose="02000000000000000000" charset="0"/>
                <a:cs typeface="Poppins Light" panose="02000000000000000000" charset="0"/>
              </a:defRPr>
            </a:lvl5pPr>
          </a:lstStyle>
          <a:p>
            <a:pPr lvl="0"/>
            <a:r>
              <a:rPr lang="en-US" dirty="0"/>
              <a:t>Click to edit Master text styles</a:t>
            </a:r>
          </a:p>
        </p:txBody>
      </p:sp>
      <p:sp>
        <p:nvSpPr>
          <p:cNvPr id="12" name="number4"/>
          <p:cNvSpPr>
            <a:spLocks noGrp="1"/>
          </p:cNvSpPr>
          <p:nvPr>
            <p:ph sz="quarter" idx="29"/>
          </p:nvPr>
        </p:nvSpPr>
        <p:spPr>
          <a:xfrm>
            <a:off x="6266180" y="4672330"/>
            <a:ext cx="1289050" cy="614680"/>
          </a:xfrm>
          <a:prstGeom prst="rect">
            <a:avLst/>
          </a:prstGeom>
        </p:spPr>
        <p:txBody>
          <a:bodyPr/>
          <a:lstStyle>
            <a:lvl1pPr marL="0" indent="0" algn="ctr">
              <a:lnSpc>
                <a:spcPct val="100000"/>
              </a:lnSpc>
              <a:buNone/>
              <a:defRPr sz="2800" b="1">
                <a:solidFill>
                  <a:schemeClr val="tx1"/>
                </a:solidFill>
                <a:latin typeface="Poppins Light" panose="02000000000000000000" charset="0"/>
                <a:cs typeface="Poppins Light" panose="02000000000000000000" charset="0"/>
              </a:defRPr>
            </a:lvl1pPr>
            <a:lvl2pPr marL="457200" indent="0" algn="ctr">
              <a:lnSpc>
                <a:spcPct val="100000"/>
              </a:lnSpc>
              <a:buNone/>
              <a:defRPr sz="2200">
                <a:solidFill>
                  <a:schemeClr val="tx1"/>
                </a:solidFill>
                <a:latin typeface="Poppins Light" panose="02000000000000000000" charset="0"/>
                <a:cs typeface="Poppins Light" panose="02000000000000000000" charset="0"/>
              </a:defRPr>
            </a:lvl2pPr>
            <a:lvl3pPr marL="914400" indent="0">
              <a:lnSpc>
                <a:spcPct val="100000"/>
              </a:lnSpc>
              <a:buNone/>
              <a:defRPr sz="2200">
                <a:solidFill>
                  <a:schemeClr val="tx1"/>
                </a:solidFill>
                <a:latin typeface="Poppins Light" panose="02000000000000000000" charset="0"/>
                <a:cs typeface="Poppins Light" panose="02000000000000000000" charset="0"/>
              </a:defRPr>
            </a:lvl3pPr>
            <a:lvl4pPr>
              <a:lnSpc>
                <a:spcPct val="100000"/>
              </a:lnSpc>
              <a:defRPr sz="2200">
                <a:solidFill>
                  <a:schemeClr val="tx1"/>
                </a:solidFill>
                <a:latin typeface="Poppins Light" panose="02000000000000000000" charset="0"/>
                <a:cs typeface="Poppins Light" panose="02000000000000000000" charset="0"/>
              </a:defRPr>
            </a:lvl4pPr>
            <a:lvl5pPr>
              <a:lnSpc>
                <a:spcPct val="100000"/>
              </a:lnSpc>
              <a:defRPr sz="2200">
                <a:solidFill>
                  <a:schemeClr val="tx1"/>
                </a:solidFill>
                <a:latin typeface="Poppins Light" panose="02000000000000000000" charset="0"/>
                <a:cs typeface="Poppins Light" panose="02000000000000000000" charset="0"/>
              </a:defRPr>
            </a:lvl5pPr>
          </a:lstStyle>
          <a:p>
            <a:pPr lvl="0"/>
            <a:r>
              <a:rPr lang="en-US" dirty="0"/>
              <a:t>Click to edit Master text styles</a:t>
            </a:r>
          </a:p>
        </p:txBody>
      </p:sp>
      <p:sp>
        <p:nvSpPr>
          <p:cNvPr id="2" name="header"/>
          <p:cNvSpPr>
            <a:spLocks noGrp="1"/>
          </p:cNvSpPr>
          <p:nvPr>
            <p:ph type="title"/>
          </p:nvPr>
        </p:nvSpPr>
        <p:spPr>
          <a:xfrm>
            <a:off x="838200" y="365125"/>
            <a:ext cx="10515600" cy="1325563"/>
          </a:xfrm>
          <a:prstGeom prst="rect">
            <a:avLst/>
          </a:prstGeom>
        </p:spPr>
        <p:txBody>
          <a:bodyPr/>
          <a:lstStyle>
            <a:lvl1pPr>
              <a:defRPr lang="en-US" sz="3400" b="1" kern="1200" smtClean="0">
                <a:solidFill>
                  <a:schemeClr val="tx1"/>
                </a:solidFill>
                <a:latin typeface="Poppins SemiBold" panose="02000000000000000000" charset="0"/>
                <a:ea typeface="+mj-ea"/>
                <a:cs typeface="Poppins SemiBold" panose="02000000000000000000" charset="0"/>
              </a:defRPr>
            </a:lvl1pPr>
          </a:lstStyle>
          <a:p>
            <a:r>
              <a:rPr lang="en-US" dirty="0"/>
              <a:t>Click to edit Master title style</a:t>
            </a:r>
          </a:p>
        </p:txBody>
      </p:sp>
      <p:sp>
        <p:nvSpPr>
          <p:cNvPr id="3" name="文本框 2"/>
          <p:cNvSpPr txBox="1"/>
          <p:nvPr userDrawn="1"/>
        </p:nvSpPr>
        <p:spPr>
          <a:xfrm>
            <a:off x="3566160" y="6945630"/>
            <a:ext cx="4064000" cy="368300"/>
          </a:xfrm>
          <a:prstGeom prst="rect">
            <a:avLst/>
          </a:prstGeom>
          <a:noFill/>
        </p:spPr>
        <p:txBody>
          <a:bodyPr wrap="square" rtlCol="0">
            <a:spAutoFit/>
          </a:bodyPr>
          <a:lstStyle/>
          <a:p>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oster">
    <p:spTree>
      <p:nvGrpSpPr>
        <p:cNvPr id="1" name=""/>
        <p:cNvGrpSpPr/>
        <p:nvPr/>
      </p:nvGrpSpPr>
      <p:grpSpPr>
        <a:xfrm>
          <a:off x="0" y="0"/>
          <a:ext cx="0" cy="0"/>
          <a:chOff x="0" y="0"/>
          <a:chExt cx="0" cy="0"/>
        </a:xfrm>
      </p:grpSpPr>
      <p:sp>
        <p:nvSpPr>
          <p:cNvPr id="9" name="body1"/>
          <p:cNvSpPr>
            <a:spLocks noGrp="1"/>
          </p:cNvSpPr>
          <p:nvPr>
            <p:ph sz="quarter" idx="10"/>
          </p:nvPr>
        </p:nvSpPr>
        <p:spPr>
          <a:xfrm>
            <a:off x="8869488" y="3106988"/>
            <a:ext cx="3136348" cy="1146150"/>
          </a:xfrm>
          <a:prstGeom prst="rect">
            <a:avLst/>
          </a:prstGeom>
          <a:noFill/>
          <a:ln>
            <a:noFill/>
          </a:ln>
        </p:spPr>
        <p:txBody>
          <a:bodyPr lIns="72000" tIns="144000" bIns="72000"/>
          <a:lstStyle>
            <a:lvl1pPr marL="0" indent="0" algn="l" eaLnBrk="1" fontAlgn="auto" latinLnBrk="0" hangingPunct="1">
              <a:lnSpc>
                <a:spcPct val="135000"/>
              </a:lnSpc>
              <a:spcBef>
                <a:spcPts val="0"/>
              </a:spcBef>
              <a:spcAft>
                <a:spcPts val="400"/>
              </a:spcAft>
              <a:buSzPct val="80000"/>
              <a:buNone/>
              <a:defRPr sz="1400" b="1">
                <a:latin typeface="Poppins Regular" panose="02000000000000000000" charset="0"/>
                <a:cs typeface="Poppins Regular" panose="02000000000000000000" charset="0"/>
              </a:defRPr>
            </a:lvl1pPr>
            <a:lvl2pPr marL="0" indent="-179705" algn="just" eaLnBrk="1" fontAlgn="auto" latinLnBrk="0" hangingPunct="1">
              <a:lnSpc>
                <a:spcPct val="135000"/>
              </a:lnSpc>
              <a:spcBef>
                <a:spcPts val="0"/>
              </a:spcBef>
              <a:spcAft>
                <a:spcPts val="0"/>
              </a:spcAft>
              <a:buSzPct val="80000"/>
              <a:defRPr sz="1600">
                <a:latin typeface="Poppins Regular" panose="02000000000000000000" charset="0"/>
                <a:cs typeface="Poppins Regular" panose="02000000000000000000" charset="0"/>
              </a:defRPr>
            </a:lvl2pPr>
            <a:lvl3pPr marL="0" indent="0" eaLnBrk="1" fontAlgn="auto" latinLnBrk="0" hangingPunct="1">
              <a:lnSpc>
                <a:spcPct val="135000"/>
              </a:lnSpc>
              <a:spcBef>
                <a:spcPts val="0"/>
              </a:spcBef>
              <a:spcAft>
                <a:spcPts val="0"/>
              </a:spcAft>
              <a:buSzPct val="80000"/>
              <a:buNone/>
              <a:defRPr sz="1600">
                <a:latin typeface="Poppins Regular" panose="02000000000000000000" charset="0"/>
                <a:cs typeface="Poppins Regular" panose="02000000000000000000" charset="0"/>
              </a:defRPr>
            </a:lvl3pPr>
            <a:lvl4pPr marL="0" indent="-179705" eaLnBrk="1" fontAlgn="auto" latinLnBrk="0" hangingPunct="1">
              <a:lnSpc>
                <a:spcPct val="135000"/>
              </a:lnSpc>
              <a:spcBef>
                <a:spcPts val="0"/>
              </a:spcBef>
              <a:spcAft>
                <a:spcPts val="0"/>
              </a:spcAft>
              <a:buSzPct val="80000"/>
              <a:defRPr sz="1600">
                <a:latin typeface="Poppins Regular" panose="02000000000000000000" charset="0"/>
                <a:cs typeface="Poppins Regular" panose="02000000000000000000" charset="0"/>
              </a:defRPr>
            </a:lvl4pPr>
            <a:lvl5pPr marL="0" indent="0" eaLnBrk="1" fontAlgn="auto" latinLnBrk="0" hangingPunct="1">
              <a:lnSpc>
                <a:spcPct val="135000"/>
              </a:lnSpc>
              <a:spcBef>
                <a:spcPts val="0"/>
              </a:spcBef>
              <a:spcAft>
                <a:spcPts val="400"/>
              </a:spcAft>
              <a:buSzPct val="80000"/>
              <a:buNone/>
              <a:defRPr sz="1200">
                <a:latin typeface="Poppins Regular" panose="02000000000000000000" charset="0"/>
                <a:cs typeface="Poppins Regular" panose="02000000000000000000" charset="0"/>
              </a:defRPr>
            </a:lvl5pPr>
            <a:lvl6pPr algn="l">
              <a:defRPr/>
            </a:lvl6pPr>
          </a:lstStyle>
          <a:p>
            <a:pPr lvl="0"/>
            <a:r>
              <a:rPr lang="en-US" dirty="0"/>
              <a:t>Click to edit Master text styles</a:t>
            </a:r>
          </a:p>
          <a:p>
            <a:pPr lvl="4"/>
            <a:r>
              <a:rPr lang="en-US" dirty="0"/>
              <a:t>Second level</a:t>
            </a:r>
          </a:p>
        </p:txBody>
      </p:sp>
      <p:sp>
        <p:nvSpPr>
          <p:cNvPr id="3" name="header"/>
          <p:cNvSpPr>
            <a:spLocks noGrp="1"/>
          </p:cNvSpPr>
          <p:nvPr>
            <p:ph type="title"/>
          </p:nvPr>
        </p:nvSpPr>
        <p:spPr>
          <a:xfrm>
            <a:off x="8869487" y="2227580"/>
            <a:ext cx="3136349" cy="575945"/>
          </a:xfrm>
          <a:prstGeom prst="rect">
            <a:avLst/>
          </a:prstGeom>
        </p:spPr>
        <p:txBody>
          <a:bodyPr/>
          <a:lstStyle>
            <a:lvl1pPr>
              <a:defRPr sz="2000" b="0">
                <a:latin typeface="Poppins Medium" panose="02000000000000000000" charset="0"/>
                <a:cs typeface="Poppins Medium" panose="02000000000000000000" charset="0"/>
              </a:defRPr>
            </a:lvl1pPr>
          </a:lstStyle>
          <a:p>
            <a:r>
              <a:rPr lang="en-US" dirty="0"/>
              <a:t>Click to edit Master title style</a:t>
            </a:r>
          </a:p>
        </p:txBody>
      </p:sp>
      <p:sp>
        <p:nvSpPr>
          <p:cNvPr id="5" name="body2"/>
          <p:cNvSpPr>
            <a:spLocks noGrp="1"/>
          </p:cNvSpPr>
          <p:nvPr>
            <p:ph sz="quarter" idx="11"/>
          </p:nvPr>
        </p:nvSpPr>
        <p:spPr>
          <a:xfrm>
            <a:off x="8857614" y="4425150"/>
            <a:ext cx="3136348" cy="1704290"/>
          </a:xfrm>
          <a:prstGeom prst="rect">
            <a:avLst/>
          </a:prstGeom>
          <a:noFill/>
          <a:ln>
            <a:noFill/>
          </a:ln>
        </p:spPr>
        <p:txBody>
          <a:bodyPr lIns="72000" tIns="144000" bIns="72000"/>
          <a:lstStyle>
            <a:lvl1pPr marL="0" indent="0" algn="l" eaLnBrk="1" fontAlgn="auto" latinLnBrk="0" hangingPunct="1">
              <a:lnSpc>
                <a:spcPct val="135000"/>
              </a:lnSpc>
              <a:spcBef>
                <a:spcPts val="0"/>
              </a:spcBef>
              <a:spcAft>
                <a:spcPts val="400"/>
              </a:spcAft>
              <a:buSzPct val="80000"/>
              <a:buNone/>
              <a:defRPr sz="1400" b="1">
                <a:latin typeface="Poppins Regular" panose="02000000000000000000" charset="0"/>
                <a:cs typeface="Poppins Regular" panose="02000000000000000000" charset="0"/>
              </a:defRPr>
            </a:lvl1pPr>
            <a:lvl2pPr marL="0" indent="-179705" algn="just" eaLnBrk="1" fontAlgn="auto" latinLnBrk="0" hangingPunct="1">
              <a:lnSpc>
                <a:spcPct val="135000"/>
              </a:lnSpc>
              <a:spcBef>
                <a:spcPts val="0"/>
              </a:spcBef>
              <a:spcAft>
                <a:spcPts val="0"/>
              </a:spcAft>
              <a:buSzPct val="80000"/>
              <a:defRPr sz="1600">
                <a:latin typeface="Poppins Regular" panose="02000000000000000000" charset="0"/>
                <a:cs typeface="Poppins Regular" panose="02000000000000000000" charset="0"/>
              </a:defRPr>
            </a:lvl2pPr>
            <a:lvl3pPr marL="0" indent="0" eaLnBrk="1" fontAlgn="auto" latinLnBrk="0" hangingPunct="1">
              <a:lnSpc>
                <a:spcPct val="135000"/>
              </a:lnSpc>
              <a:spcBef>
                <a:spcPts val="0"/>
              </a:spcBef>
              <a:spcAft>
                <a:spcPts val="0"/>
              </a:spcAft>
              <a:buSzPct val="80000"/>
              <a:buNone/>
              <a:defRPr sz="1600">
                <a:latin typeface="Poppins Regular" panose="02000000000000000000" charset="0"/>
                <a:cs typeface="Poppins Regular" panose="02000000000000000000" charset="0"/>
              </a:defRPr>
            </a:lvl3pPr>
            <a:lvl4pPr marL="0" indent="-179705" eaLnBrk="1" fontAlgn="auto" latinLnBrk="0" hangingPunct="1">
              <a:lnSpc>
                <a:spcPct val="135000"/>
              </a:lnSpc>
              <a:spcBef>
                <a:spcPts val="0"/>
              </a:spcBef>
              <a:spcAft>
                <a:spcPts val="0"/>
              </a:spcAft>
              <a:buSzPct val="80000"/>
              <a:defRPr sz="1600">
                <a:latin typeface="Poppins Regular" panose="02000000000000000000" charset="0"/>
                <a:cs typeface="Poppins Regular" panose="02000000000000000000" charset="0"/>
              </a:defRPr>
            </a:lvl4pPr>
            <a:lvl5pPr marL="0" indent="0" eaLnBrk="1" fontAlgn="auto" latinLnBrk="0" hangingPunct="1">
              <a:lnSpc>
                <a:spcPct val="135000"/>
              </a:lnSpc>
              <a:spcBef>
                <a:spcPts val="0"/>
              </a:spcBef>
              <a:spcAft>
                <a:spcPts val="400"/>
              </a:spcAft>
              <a:buSzPct val="80000"/>
              <a:buNone/>
              <a:defRPr sz="1200">
                <a:latin typeface="Poppins Regular" panose="02000000000000000000" charset="0"/>
                <a:cs typeface="Poppins Regular" panose="02000000000000000000" charset="0"/>
              </a:defRPr>
            </a:lvl5pPr>
            <a:lvl6pPr algn="l">
              <a:defRPr/>
            </a:lvl6pPr>
          </a:lstStyle>
          <a:p>
            <a:pPr lvl="0"/>
            <a:r>
              <a:rPr lang="en-US" dirty="0"/>
              <a:t>Click to edit Master text styles</a:t>
            </a:r>
          </a:p>
          <a:p>
            <a:pPr lvl="4"/>
            <a:r>
              <a:rPr lang="en-US" dirty="0"/>
              <a:t>Second level</a:t>
            </a:r>
          </a:p>
        </p:txBody>
      </p:sp>
      <p:pic>
        <p:nvPicPr>
          <p:cNvPr id="4" name="tray" descr="建筑的摆设布局  中度可信度描述已自动生成"/>
          <p:cNvPicPr>
            <a:picLocks noChangeAspect="1"/>
          </p:cNvPicPr>
          <p:nvPr userDrawn="1"/>
        </p:nvPicPr>
        <p:blipFill rotWithShape="1">
          <a:blip r:embed="rId2" cstate="screen"/>
          <a:srcRect r="-1"/>
          <a:stretch>
            <a:fillRect/>
          </a:stretch>
        </p:blipFill>
        <p:spPr>
          <a:xfrm>
            <a:off x="333554" y="358776"/>
            <a:ext cx="8153221" cy="6140448"/>
          </a:xfrm>
          <a:prstGeom prst="roundRect">
            <a:avLst>
              <a:gd name="adj" fmla="val 5599"/>
            </a:avLst>
          </a:prstGeom>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lumn-list">
    <p:spTree>
      <p:nvGrpSpPr>
        <p:cNvPr id="1" name=""/>
        <p:cNvGrpSpPr/>
        <p:nvPr/>
      </p:nvGrpSpPr>
      <p:grpSpPr>
        <a:xfrm>
          <a:off x="0" y="0"/>
          <a:ext cx="0" cy="0"/>
          <a:chOff x="0" y="0"/>
          <a:chExt cx="0" cy="0"/>
        </a:xfrm>
      </p:grpSpPr>
      <p:pic>
        <p:nvPicPr>
          <p:cNvPr id="7" name="shape1"/>
          <p:cNvPicPr>
            <a:picLocks noChangeAspect="1"/>
          </p:cNvPicPr>
          <p:nvPr userDrawn="1"/>
        </p:nvPicPr>
        <p:blipFill>
          <a:blip r:embed="rId2" cstate="screen"/>
          <a:srcRect/>
          <a:stretch>
            <a:fillRect/>
          </a:stretch>
        </p:blipFill>
        <p:spPr>
          <a:xfrm>
            <a:off x="5559714" y="1513836"/>
            <a:ext cx="5346755" cy="1323062"/>
          </a:xfrm>
          <a:prstGeom prst="rect">
            <a:avLst/>
          </a:prstGeom>
        </p:spPr>
      </p:pic>
      <p:pic>
        <p:nvPicPr>
          <p:cNvPr id="16" name="shape3"/>
          <p:cNvPicPr>
            <a:picLocks noChangeAspect="1"/>
          </p:cNvPicPr>
          <p:nvPr userDrawn="1"/>
        </p:nvPicPr>
        <p:blipFill>
          <a:blip r:embed="rId2" cstate="screen"/>
          <a:srcRect/>
          <a:stretch>
            <a:fillRect/>
          </a:stretch>
        </p:blipFill>
        <p:spPr>
          <a:xfrm>
            <a:off x="5566439" y="4684480"/>
            <a:ext cx="5346754" cy="1323062"/>
          </a:xfrm>
          <a:prstGeom prst="rect">
            <a:avLst/>
          </a:prstGeom>
        </p:spPr>
      </p:pic>
      <p:pic>
        <p:nvPicPr>
          <p:cNvPr id="8" name="shape2"/>
          <p:cNvPicPr>
            <a:picLocks noChangeAspect="1"/>
          </p:cNvPicPr>
          <p:nvPr userDrawn="1"/>
        </p:nvPicPr>
        <p:blipFill>
          <a:blip r:embed="rId2" cstate="screen"/>
          <a:srcRect/>
          <a:stretch>
            <a:fillRect/>
          </a:stretch>
        </p:blipFill>
        <p:spPr>
          <a:xfrm>
            <a:off x="5559714" y="3094986"/>
            <a:ext cx="5353479" cy="1323062"/>
          </a:xfrm>
          <a:prstGeom prst="rect">
            <a:avLst/>
          </a:prstGeom>
        </p:spPr>
      </p:pic>
      <p:sp>
        <p:nvSpPr>
          <p:cNvPr id="9" name="body1"/>
          <p:cNvSpPr>
            <a:spLocks noGrp="1"/>
          </p:cNvSpPr>
          <p:nvPr>
            <p:ph sz="quarter" idx="10"/>
          </p:nvPr>
        </p:nvSpPr>
        <p:spPr>
          <a:xfrm>
            <a:off x="5572070" y="1521392"/>
            <a:ext cx="5346755" cy="1315506"/>
          </a:xfrm>
          <a:prstGeom prst="rect">
            <a:avLst/>
          </a:prstGeom>
          <a:noFill/>
          <a:ln>
            <a:noFill/>
          </a:ln>
        </p:spPr>
        <p:txBody>
          <a:bodyPr lIns="216000" tIns="144000" bIns="72000"/>
          <a:lstStyle>
            <a:lvl1pPr marL="0" indent="0" algn="l" eaLnBrk="1" fontAlgn="auto" latinLnBrk="0" hangingPunct="1">
              <a:lnSpc>
                <a:spcPct val="135000"/>
              </a:lnSpc>
              <a:spcBef>
                <a:spcPts val="0"/>
              </a:spcBef>
              <a:spcAft>
                <a:spcPts val="400"/>
              </a:spcAft>
              <a:buSzPct val="80000"/>
              <a:buNone/>
              <a:defRPr sz="1600" b="1">
                <a:latin typeface="Poppins Regular" panose="02000000000000000000" charset="0"/>
                <a:cs typeface="Poppins Regular" panose="02000000000000000000" charset="0"/>
              </a:defRPr>
            </a:lvl1pPr>
            <a:lvl2pPr marL="0" indent="-179705" algn="just" eaLnBrk="1" fontAlgn="auto" latinLnBrk="0" hangingPunct="1">
              <a:lnSpc>
                <a:spcPct val="135000"/>
              </a:lnSpc>
              <a:spcBef>
                <a:spcPts val="0"/>
              </a:spcBef>
              <a:spcAft>
                <a:spcPts val="0"/>
              </a:spcAft>
              <a:buSzPct val="80000"/>
              <a:defRPr sz="1600">
                <a:latin typeface="Poppins Regular" panose="02000000000000000000" charset="0"/>
                <a:cs typeface="Poppins Regular" panose="02000000000000000000" charset="0"/>
              </a:defRPr>
            </a:lvl2pPr>
            <a:lvl3pPr marL="0" indent="0" eaLnBrk="1" fontAlgn="auto" latinLnBrk="0" hangingPunct="1">
              <a:lnSpc>
                <a:spcPct val="135000"/>
              </a:lnSpc>
              <a:spcBef>
                <a:spcPts val="0"/>
              </a:spcBef>
              <a:spcAft>
                <a:spcPts val="0"/>
              </a:spcAft>
              <a:buSzPct val="80000"/>
              <a:buNone/>
              <a:defRPr sz="1600">
                <a:latin typeface="Poppins Regular" panose="02000000000000000000" charset="0"/>
                <a:cs typeface="Poppins Regular" panose="02000000000000000000" charset="0"/>
              </a:defRPr>
            </a:lvl3pPr>
            <a:lvl4pPr marL="0" indent="-179705" eaLnBrk="1" fontAlgn="auto" latinLnBrk="0" hangingPunct="1">
              <a:lnSpc>
                <a:spcPct val="135000"/>
              </a:lnSpc>
              <a:spcBef>
                <a:spcPts val="0"/>
              </a:spcBef>
              <a:spcAft>
                <a:spcPts val="0"/>
              </a:spcAft>
              <a:buSzPct val="80000"/>
              <a:defRPr sz="1600">
                <a:latin typeface="Poppins Regular" panose="02000000000000000000" charset="0"/>
                <a:cs typeface="Poppins Regular" panose="02000000000000000000" charset="0"/>
              </a:defRPr>
            </a:lvl4pPr>
            <a:lvl5pPr marL="0" indent="0" eaLnBrk="1" fontAlgn="auto" latinLnBrk="0" hangingPunct="1">
              <a:lnSpc>
                <a:spcPct val="135000"/>
              </a:lnSpc>
              <a:spcBef>
                <a:spcPts val="0"/>
              </a:spcBef>
              <a:spcAft>
                <a:spcPts val="400"/>
              </a:spcAft>
              <a:buSzPct val="80000"/>
              <a:buNone/>
              <a:defRPr sz="1200">
                <a:latin typeface="Poppins Regular" panose="02000000000000000000" charset="0"/>
                <a:cs typeface="Poppins Regular" panose="02000000000000000000" charset="0"/>
              </a:defRPr>
            </a:lvl5pPr>
            <a:lvl6pPr algn="l">
              <a:defRPr/>
            </a:lvl6pPr>
          </a:lstStyle>
          <a:p>
            <a:pPr lvl="0"/>
            <a:r>
              <a:rPr lang="en-US" dirty="0"/>
              <a:t>Click to edit Master text styles</a:t>
            </a:r>
          </a:p>
          <a:p>
            <a:pPr lvl="4"/>
            <a:r>
              <a:rPr lang="en-US" dirty="0"/>
              <a:t>Second level</a:t>
            </a:r>
          </a:p>
        </p:txBody>
      </p:sp>
      <p:sp>
        <p:nvSpPr>
          <p:cNvPr id="3" name="header"/>
          <p:cNvSpPr>
            <a:spLocks noGrp="1"/>
          </p:cNvSpPr>
          <p:nvPr>
            <p:ph type="title"/>
          </p:nvPr>
        </p:nvSpPr>
        <p:spPr>
          <a:xfrm>
            <a:off x="5469737" y="679316"/>
            <a:ext cx="6093372" cy="417964"/>
          </a:xfrm>
          <a:prstGeom prst="rect">
            <a:avLst/>
          </a:prstGeom>
        </p:spPr>
        <p:txBody>
          <a:bodyPr/>
          <a:lstStyle>
            <a:lvl1pPr>
              <a:defRPr sz="2800" b="0">
                <a:latin typeface="Poppins Medium" panose="02000000000000000000" charset="0"/>
                <a:cs typeface="Poppins Medium" panose="02000000000000000000" charset="0"/>
              </a:defRPr>
            </a:lvl1pPr>
          </a:lstStyle>
          <a:p>
            <a:r>
              <a:rPr lang="en-US" dirty="0"/>
              <a:t>Click to edit Master title style</a:t>
            </a:r>
          </a:p>
        </p:txBody>
      </p:sp>
      <p:sp>
        <p:nvSpPr>
          <p:cNvPr id="13" name="body2"/>
          <p:cNvSpPr>
            <a:spLocks noGrp="1"/>
          </p:cNvSpPr>
          <p:nvPr>
            <p:ph sz="quarter" idx="24"/>
          </p:nvPr>
        </p:nvSpPr>
        <p:spPr>
          <a:xfrm>
            <a:off x="5572070" y="3103330"/>
            <a:ext cx="5346755" cy="1314718"/>
          </a:xfrm>
          <a:prstGeom prst="rect">
            <a:avLst/>
          </a:prstGeom>
          <a:noFill/>
          <a:ln>
            <a:noFill/>
          </a:ln>
        </p:spPr>
        <p:txBody>
          <a:bodyPr lIns="216000" tIns="144000" bIns="72000"/>
          <a:lstStyle>
            <a:lvl1pPr marL="0" indent="0" algn="l" eaLnBrk="1" fontAlgn="auto" latinLnBrk="0" hangingPunct="1">
              <a:lnSpc>
                <a:spcPct val="135000"/>
              </a:lnSpc>
              <a:spcBef>
                <a:spcPts val="0"/>
              </a:spcBef>
              <a:spcAft>
                <a:spcPts val="400"/>
              </a:spcAft>
              <a:buSzPct val="80000"/>
              <a:buNone/>
              <a:defRPr sz="1600" b="1">
                <a:latin typeface="Poppins Regular" panose="02000000000000000000" charset="0"/>
                <a:cs typeface="Poppins Regular" panose="02000000000000000000" charset="0"/>
              </a:defRPr>
            </a:lvl1pPr>
            <a:lvl2pPr marL="0" indent="-179705" algn="just" eaLnBrk="1" fontAlgn="auto" latinLnBrk="0" hangingPunct="1">
              <a:lnSpc>
                <a:spcPct val="135000"/>
              </a:lnSpc>
              <a:spcBef>
                <a:spcPts val="0"/>
              </a:spcBef>
              <a:spcAft>
                <a:spcPts val="0"/>
              </a:spcAft>
              <a:buSzPct val="80000"/>
              <a:defRPr sz="1600">
                <a:latin typeface="Poppins Regular" panose="02000000000000000000" charset="0"/>
                <a:cs typeface="Poppins Regular" panose="02000000000000000000" charset="0"/>
              </a:defRPr>
            </a:lvl2pPr>
            <a:lvl3pPr marL="0" indent="0" eaLnBrk="1" fontAlgn="auto" latinLnBrk="0" hangingPunct="1">
              <a:lnSpc>
                <a:spcPct val="135000"/>
              </a:lnSpc>
              <a:spcBef>
                <a:spcPts val="0"/>
              </a:spcBef>
              <a:spcAft>
                <a:spcPts val="0"/>
              </a:spcAft>
              <a:buSzPct val="80000"/>
              <a:buNone/>
              <a:defRPr sz="1600">
                <a:latin typeface="Poppins Regular" panose="02000000000000000000" charset="0"/>
                <a:cs typeface="Poppins Regular" panose="02000000000000000000" charset="0"/>
              </a:defRPr>
            </a:lvl3pPr>
            <a:lvl4pPr marL="0" indent="-179705" eaLnBrk="1" fontAlgn="auto" latinLnBrk="0" hangingPunct="1">
              <a:lnSpc>
                <a:spcPct val="135000"/>
              </a:lnSpc>
              <a:spcBef>
                <a:spcPts val="0"/>
              </a:spcBef>
              <a:spcAft>
                <a:spcPts val="0"/>
              </a:spcAft>
              <a:buSzPct val="80000"/>
              <a:defRPr sz="1600">
                <a:latin typeface="Poppins Regular" panose="02000000000000000000" charset="0"/>
                <a:cs typeface="Poppins Regular" panose="02000000000000000000" charset="0"/>
              </a:defRPr>
            </a:lvl4pPr>
            <a:lvl5pPr marL="0" indent="0" eaLnBrk="1" fontAlgn="auto" latinLnBrk="0" hangingPunct="1">
              <a:lnSpc>
                <a:spcPct val="135000"/>
              </a:lnSpc>
              <a:spcBef>
                <a:spcPts val="0"/>
              </a:spcBef>
              <a:spcAft>
                <a:spcPts val="400"/>
              </a:spcAft>
              <a:buSzPct val="80000"/>
              <a:buNone/>
              <a:defRPr sz="1200">
                <a:latin typeface="Poppins Regular" panose="02000000000000000000" charset="0"/>
                <a:cs typeface="Poppins Regular" panose="02000000000000000000" charset="0"/>
              </a:defRPr>
            </a:lvl5pPr>
            <a:lvl6pPr algn="l">
              <a:defRPr/>
            </a:lvl6pPr>
          </a:lstStyle>
          <a:p>
            <a:pPr lvl="0"/>
            <a:r>
              <a:rPr lang="en-US" dirty="0"/>
              <a:t>Click to edit Master text styles</a:t>
            </a:r>
          </a:p>
          <a:p>
            <a:pPr lvl="4"/>
            <a:r>
              <a:rPr lang="en-US" dirty="0"/>
              <a:t>Second level</a:t>
            </a:r>
          </a:p>
        </p:txBody>
      </p:sp>
      <p:sp>
        <p:nvSpPr>
          <p:cNvPr id="14" name="body3"/>
          <p:cNvSpPr>
            <a:spLocks noGrp="1"/>
          </p:cNvSpPr>
          <p:nvPr>
            <p:ph sz="quarter" idx="25"/>
          </p:nvPr>
        </p:nvSpPr>
        <p:spPr>
          <a:xfrm>
            <a:off x="5579482" y="4686805"/>
            <a:ext cx="5346755" cy="1314718"/>
          </a:xfrm>
          <a:prstGeom prst="rect">
            <a:avLst/>
          </a:prstGeom>
          <a:noFill/>
          <a:ln>
            <a:noFill/>
          </a:ln>
        </p:spPr>
        <p:txBody>
          <a:bodyPr lIns="216000" tIns="144000" bIns="72000"/>
          <a:lstStyle>
            <a:lvl1pPr marL="0" indent="0" algn="l" eaLnBrk="1" fontAlgn="auto" latinLnBrk="0" hangingPunct="1">
              <a:lnSpc>
                <a:spcPct val="135000"/>
              </a:lnSpc>
              <a:spcBef>
                <a:spcPts val="0"/>
              </a:spcBef>
              <a:spcAft>
                <a:spcPts val="400"/>
              </a:spcAft>
              <a:buSzPct val="80000"/>
              <a:buNone/>
              <a:defRPr sz="1600" b="1">
                <a:latin typeface="Poppins Regular" panose="02000000000000000000" charset="0"/>
                <a:cs typeface="Poppins Regular" panose="02000000000000000000" charset="0"/>
              </a:defRPr>
            </a:lvl1pPr>
            <a:lvl2pPr marL="0" indent="-179705" algn="just" eaLnBrk="1" fontAlgn="auto" latinLnBrk="0" hangingPunct="1">
              <a:lnSpc>
                <a:spcPct val="135000"/>
              </a:lnSpc>
              <a:spcBef>
                <a:spcPts val="0"/>
              </a:spcBef>
              <a:spcAft>
                <a:spcPts val="0"/>
              </a:spcAft>
              <a:buSzPct val="80000"/>
              <a:defRPr sz="1600">
                <a:latin typeface="Poppins Regular" panose="02000000000000000000" charset="0"/>
                <a:cs typeface="Poppins Regular" panose="02000000000000000000" charset="0"/>
              </a:defRPr>
            </a:lvl2pPr>
            <a:lvl3pPr marL="0" indent="0" eaLnBrk="1" fontAlgn="auto" latinLnBrk="0" hangingPunct="1">
              <a:lnSpc>
                <a:spcPct val="135000"/>
              </a:lnSpc>
              <a:spcBef>
                <a:spcPts val="0"/>
              </a:spcBef>
              <a:spcAft>
                <a:spcPts val="0"/>
              </a:spcAft>
              <a:buSzPct val="80000"/>
              <a:buNone/>
              <a:defRPr sz="1600">
                <a:latin typeface="Poppins Regular" panose="02000000000000000000" charset="0"/>
                <a:cs typeface="Poppins Regular" panose="02000000000000000000" charset="0"/>
              </a:defRPr>
            </a:lvl3pPr>
            <a:lvl4pPr marL="0" indent="-179705" eaLnBrk="1" fontAlgn="auto" latinLnBrk="0" hangingPunct="1">
              <a:lnSpc>
                <a:spcPct val="135000"/>
              </a:lnSpc>
              <a:spcBef>
                <a:spcPts val="0"/>
              </a:spcBef>
              <a:spcAft>
                <a:spcPts val="0"/>
              </a:spcAft>
              <a:buSzPct val="80000"/>
              <a:defRPr sz="1600">
                <a:latin typeface="Poppins Regular" panose="02000000000000000000" charset="0"/>
                <a:cs typeface="Poppins Regular" panose="02000000000000000000" charset="0"/>
              </a:defRPr>
            </a:lvl4pPr>
            <a:lvl5pPr marL="0" indent="0" eaLnBrk="1" fontAlgn="auto" latinLnBrk="0" hangingPunct="1">
              <a:lnSpc>
                <a:spcPct val="135000"/>
              </a:lnSpc>
              <a:spcBef>
                <a:spcPts val="0"/>
              </a:spcBef>
              <a:spcAft>
                <a:spcPts val="400"/>
              </a:spcAft>
              <a:buSzPct val="80000"/>
              <a:buNone/>
              <a:defRPr sz="1200">
                <a:latin typeface="Poppins Regular" panose="02000000000000000000" charset="0"/>
                <a:cs typeface="Poppins Regular" panose="02000000000000000000" charset="0"/>
              </a:defRPr>
            </a:lvl5pPr>
            <a:lvl6pPr algn="l">
              <a:defRPr/>
            </a:lvl6pPr>
          </a:lstStyle>
          <a:p>
            <a:pPr lvl="0"/>
            <a:r>
              <a:rPr lang="en-US" dirty="0"/>
              <a:t>Click to edit Master text styles</a:t>
            </a:r>
          </a:p>
          <a:p>
            <a:pPr lvl="4"/>
            <a:r>
              <a:rPr lang="en-US" dirty="0"/>
              <a:t>Second level</a:t>
            </a:r>
          </a:p>
        </p:txBody>
      </p:sp>
      <p:pic>
        <p:nvPicPr>
          <p:cNvPr id="2" name="tray" descr="/Users/skinnyfish/Downloads/themes/blue/content.pngcontent"/>
          <p:cNvPicPr>
            <a:picLocks noChangeAspect="1"/>
          </p:cNvPicPr>
          <p:nvPr userDrawn="1"/>
        </p:nvPicPr>
        <p:blipFill>
          <a:blip r:embed="rId3" cstate="screen"/>
          <a:srcRect/>
          <a:stretch>
            <a:fillRect/>
          </a:stretch>
        </p:blipFill>
        <p:spPr>
          <a:xfrm flipH="1">
            <a:off x="-10048" y="-10049"/>
            <a:ext cx="4295746" cy="6891093"/>
          </a:xfrm>
          <a:prstGeom prst="rect">
            <a:avLst/>
          </a:prstGeom>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lumn-list-img">
    <p:spTree>
      <p:nvGrpSpPr>
        <p:cNvPr id="1" name=""/>
        <p:cNvGrpSpPr/>
        <p:nvPr/>
      </p:nvGrpSpPr>
      <p:grpSpPr>
        <a:xfrm>
          <a:off x="0" y="0"/>
          <a:ext cx="0" cy="0"/>
          <a:chOff x="0" y="0"/>
          <a:chExt cx="0" cy="0"/>
        </a:xfrm>
      </p:grpSpPr>
      <p:pic>
        <p:nvPicPr>
          <p:cNvPr id="2" name="shape1"/>
          <p:cNvPicPr>
            <a:picLocks noChangeAspect="1"/>
          </p:cNvPicPr>
          <p:nvPr userDrawn="1"/>
        </p:nvPicPr>
        <p:blipFill>
          <a:blip r:embed="rId2" cstate="screen"/>
          <a:srcRect/>
          <a:stretch>
            <a:fillRect/>
          </a:stretch>
        </p:blipFill>
        <p:spPr>
          <a:xfrm>
            <a:off x="5559714" y="1513836"/>
            <a:ext cx="5346755" cy="1323062"/>
          </a:xfrm>
          <a:prstGeom prst="rect">
            <a:avLst/>
          </a:prstGeom>
        </p:spPr>
      </p:pic>
      <p:pic>
        <p:nvPicPr>
          <p:cNvPr id="4" name="shape3"/>
          <p:cNvPicPr>
            <a:picLocks noChangeAspect="1"/>
          </p:cNvPicPr>
          <p:nvPr userDrawn="1"/>
        </p:nvPicPr>
        <p:blipFill>
          <a:blip r:embed="rId2" cstate="screen"/>
          <a:srcRect/>
          <a:stretch>
            <a:fillRect/>
          </a:stretch>
        </p:blipFill>
        <p:spPr>
          <a:xfrm>
            <a:off x="5566439" y="4684480"/>
            <a:ext cx="5346754" cy="1323062"/>
          </a:xfrm>
          <a:prstGeom prst="rect">
            <a:avLst/>
          </a:prstGeom>
        </p:spPr>
      </p:pic>
      <p:pic>
        <p:nvPicPr>
          <p:cNvPr id="5" name="shape2"/>
          <p:cNvPicPr>
            <a:picLocks noChangeAspect="1"/>
          </p:cNvPicPr>
          <p:nvPr userDrawn="1"/>
        </p:nvPicPr>
        <p:blipFill>
          <a:blip r:embed="rId2" cstate="screen"/>
          <a:srcRect/>
          <a:stretch>
            <a:fillRect/>
          </a:stretch>
        </p:blipFill>
        <p:spPr>
          <a:xfrm>
            <a:off x="5559714" y="3094986"/>
            <a:ext cx="5353479" cy="1323062"/>
          </a:xfrm>
          <a:prstGeom prst="rect">
            <a:avLst/>
          </a:prstGeom>
        </p:spPr>
      </p:pic>
      <p:sp>
        <p:nvSpPr>
          <p:cNvPr id="6" name="body1"/>
          <p:cNvSpPr>
            <a:spLocks noGrp="1"/>
          </p:cNvSpPr>
          <p:nvPr>
            <p:ph sz="quarter" idx="10"/>
          </p:nvPr>
        </p:nvSpPr>
        <p:spPr>
          <a:xfrm>
            <a:off x="5572070" y="1521392"/>
            <a:ext cx="5346755" cy="1315506"/>
          </a:xfrm>
          <a:prstGeom prst="rect">
            <a:avLst/>
          </a:prstGeom>
          <a:noFill/>
          <a:ln>
            <a:noFill/>
          </a:ln>
        </p:spPr>
        <p:txBody>
          <a:bodyPr lIns="216000" tIns="144000" bIns="72000"/>
          <a:lstStyle>
            <a:lvl1pPr marL="0" indent="0" algn="l" eaLnBrk="1" fontAlgn="auto" latinLnBrk="0" hangingPunct="1">
              <a:lnSpc>
                <a:spcPct val="135000"/>
              </a:lnSpc>
              <a:spcBef>
                <a:spcPts val="0"/>
              </a:spcBef>
              <a:spcAft>
                <a:spcPts val="400"/>
              </a:spcAft>
              <a:buSzPct val="80000"/>
              <a:buNone/>
              <a:defRPr sz="1600" b="1">
                <a:latin typeface="Poppins Regular" panose="02000000000000000000" charset="0"/>
                <a:cs typeface="Poppins Regular" panose="02000000000000000000" charset="0"/>
              </a:defRPr>
            </a:lvl1pPr>
            <a:lvl2pPr marL="0" indent="-179705" algn="just" eaLnBrk="1" fontAlgn="auto" latinLnBrk="0" hangingPunct="1">
              <a:lnSpc>
                <a:spcPct val="135000"/>
              </a:lnSpc>
              <a:spcBef>
                <a:spcPts val="0"/>
              </a:spcBef>
              <a:spcAft>
                <a:spcPts val="0"/>
              </a:spcAft>
              <a:buSzPct val="80000"/>
              <a:defRPr sz="1600">
                <a:latin typeface="Poppins Regular" panose="02000000000000000000" charset="0"/>
                <a:cs typeface="Poppins Regular" panose="02000000000000000000" charset="0"/>
              </a:defRPr>
            </a:lvl2pPr>
            <a:lvl3pPr marL="0" indent="0" eaLnBrk="1" fontAlgn="auto" latinLnBrk="0" hangingPunct="1">
              <a:lnSpc>
                <a:spcPct val="135000"/>
              </a:lnSpc>
              <a:spcBef>
                <a:spcPts val="0"/>
              </a:spcBef>
              <a:spcAft>
                <a:spcPts val="0"/>
              </a:spcAft>
              <a:buSzPct val="80000"/>
              <a:buNone/>
              <a:defRPr sz="1600">
                <a:latin typeface="Poppins Regular" panose="02000000000000000000" charset="0"/>
                <a:cs typeface="Poppins Regular" panose="02000000000000000000" charset="0"/>
              </a:defRPr>
            </a:lvl3pPr>
            <a:lvl4pPr marL="0" indent="-179705" eaLnBrk="1" fontAlgn="auto" latinLnBrk="0" hangingPunct="1">
              <a:lnSpc>
                <a:spcPct val="135000"/>
              </a:lnSpc>
              <a:spcBef>
                <a:spcPts val="0"/>
              </a:spcBef>
              <a:spcAft>
                <a:spcPts val="0"/>
              </a:spcAft>
              <a:buSzPct val="80000"/>
              <a:defRPr sz="1600">
                <a:latin typeface="Poppins Regular" panose="02000000000000000000" charset="0"/>
                <a:cs typeface="Poppins Regular" panose="02000000000000000000" charset="0"/>
              </a:defRPr>
            </a:lvl4pPr>
            <a:lvl5pPr marL="0" indent="0" eaLnBrk="1" fontAlgn="auto" latinLnBrk="0" hangingPunct="1">
              <a:lnSpc>
                <a:spcPct val="135000"/>
              </a:lnSpc>
              <a:spcBef>
                <a:spcPts val="0"/>
              </a:spcBef>
              <a:spcAft>
                <a:spcPts val="400"/>
              </a:spcAft>
              <a:buSzPct val="80000"/>
              <a:buNone/>
              <a:defRPr sz="1200">
                <a:latin typeface="Poppins Regular" panose="02000000000000000000" charset="0"/>
                <a:cs typeface="Poppins Regular" panose="02000000000000000000" charset="0"/>
              </a:defRPr>
            </a:lvl5pPr>
            <a:lvl6pPr algn="l">
              <a:defRPr/>
            </a:lvl6pPr>
          </a:lstStyle>
          <a:p>
            <a:pPr lvl="0"/>
            <a:r>
              <a:rPr lang="en-US" dirty="0"/>
              <a:t>Click to edit Master text styles</a:t>
            </a:r>
          </a:p>
          <a:p>
            <a:pPr lvl="4"/>
            <a:r>
              <a:rPr lang="en-US" dirty="0"/>
              <a:t>Second level</a:t>
            </a:r>
          </a:p>
        </p:txBody>
      </p:sp>
      <p:sp>
        <p:nvSpPr>
          <p:cNvPr id="10" name="header"/>
          <p:cNvSpPr>
            <a:spLocks noGrp="1"/>
          </p:cNvSpPr>
          <p:nvPr>
            <p:ph type="title"/>
          </p:nvPr>
        </p:nvSpPr>
        <p:spPr>
          <a:xfrm>
            <a:off x="5469737" y="679316"/>
            <a:ext cx="6093372" cy="417964"/>
          </a:xfrm>
          <a:prstGeom prst="rect">
            <a:avLst/>
          </a:prstGeom>
        </p:spPr>
        <p:txBody>
          <a:bodyPr/>
          <a:lstStyle>
            <a:lvl1pPr>
              <a:defRPr sz="2800" b="0">
                <a:latin typeface="Poppins Medium" panose="02000000000000000000" charset="0"/>
                <a:cs typeface="Poppins Medium" panose="02000000000000000000" charset="0"/>
              </a:defRPr>
            </a:lvl1pPr>
          </a:lstStyle>
          <a:p>
            <a:r>
              <a:rPr lang="en-US" dirty="0"/>
              <a:t>Click to edit Master title style</a:t>
            </a:r>
          </a:p>
        </p:txBody>
      </p:sp>
      <p:sp>
        <p:nvSpPr>
          <p:cNvPr id="11" name="body2"/>
          <p:cNvSpPr>
            <a:spLocks noGrp="1"/>
          </p:cNvSpPr>
          <p:nvPr>
            <p:ph sz="quarter" idx="24"/>
          </p:nvPr>
        </p:nvSpPr>
        <p:spPr>
          <a:xfrm>
            <a:off x="5572070" y="3103330"/>
            <a:ext cx="5346755" cy="1314718"/>
          </a:xfrm>
          <a:prstGeom prst="rect">
            <a:avLst/>
          </a:prstGeom>
          <a:noFill/>
          <a:ln>
            <a:noFill/>
          </a:ln>
        </p:spPr>
        <p:txBody>
          <a:bodyPr lIns="216000" tIns="144000" bIns="72000"/>
          <a:lstStyle>
            <a:lvl1pPr marL="0" indent="0" algn="l" eaLnBrk="1" fontAlgn="auto" latinLnBrk="0" hangingPunct="1">
              <a:lnSpc>
                <a:spcPct val="135000"/>
              </a:lnSpc>
              <a:spcBef>
                <a:spcPts val="0"/>
              </a:spcBef>
              <a:spcAft>
                <a:spcPts val="400"/>
              </a:spcAft>
              <a:buSzPct val="80000"/>
              <a:buNone/>
              <a:defRPr sz="1600" b="1">
                <a:latin typeface="Poppins Regular" panose="02000000000000000000" charset="0"/>
                <a:cs typeface="Poppins Regular" panose="02000000000000000000" charset="0"/>
              </a:defRPr>
            </a:lvl1pPr>
            <a:lvl2pPr marL="0" indent="-179705" algn="just" eaLnBrk="1" fontAlgn="auto" latinLnBrk="0" hangingPunct="1">
              <a:lnSpc>
                <a:spcPct val="135000"/>
              </a:lnSpc>
              <a:spcBef>
                <a:spcPts val="0"/>
              </a:spcBef>
              <a:spcAft>
                <a:spcPts val="0"/>
              </a:spcAft>
              <a:buSzPct val="80000"/>
              <a:defRPr sz="1600">
                <a:latin typeface="Poppins Regular" panose="02000000000000000000" charset="0"/>
                <a:cs typeface="Poppins Regular" panose="02000000000000000000" charset="0"/>
              </a:defRPr>
            </a:lvl2pPr>
            <a:lvl3pPr marL="0" indent="0" eaLnBrk="1" fontAlgn="auto" latinLnBrk="0" hangingPunct="1">
              <a:lnSpc>
                <a:spcPct val="135000"/>
              </a:lnSpc>
              <a:spcBef>
                <a:spcPts val="0"/>
              </a:spcBef>
              <a:spcAft>
                <a:spcPts val="0"/>
              </a:spcAft>
              <a:buSzPct val="80000"/>
              <a:buNone/>
              <a:defRPr sz="1600">
                <a:latin typeface="Poppins Regular" panose="02000000000000000000" charset="0"/>
                <a:cs typeface="Poppins Regular" panose="02000000000000000000" charset="0"/>
              </a:defRPr>
            </a:lvl3pPr>
            <a:lvl4pPr marL="0" indent="-179705" eaLnBrk="1" fontAlgn="auto" latinLnBrk="0" hangingPunct="1">
              <a:lnSpc>
                <a:spcPct val="135000"/>
              </a:lnSpc>
              <a:spcBef>
                <a:spcPts val="0"/>
              </a:spcBef>
              <a:spcAft>
                <a:spcPts val="0"/>
              </a:spcAft>
              <a:buSzPct val="80000"/>
              <a:defRPr sz="1600">
                <a:latin typeface="Poppins Regular" panose="02000000000000000000" charset="0"/>
                <a:cs typeface="Poppins Regular" panose="02000000000000000000" charset="0"/>
              </a:defRPr>
            </a:lvl4pPr>
            <a:lvl5pPr marL="0" indent="0" eaLnBrk="1" fontAlgn="auto" latinLnBrk="0" hangingPunct="1">
              <a:lnSpc>
                <a:spcPct val="135000"/>
              </a:lnSpc>
              <a:spcBef>
                <a:spcPts val="0"/>
              </a:spcBef>
              <a:spcAft>
                <a:spcPts val="400"/>
              </a:spcAft>
              <a:buSzPct val="80000"/>
              <a:buNone/>
              <a:defRPr sz="1200">
                <a:latin typeface="Poppins Regular" panose="02000000000000000000" charset="0"/>
                <a:cs typeface="Poppins Regular" panose="02000000000000000000" charset="0"/>
              </a:defRPr>
            </a:lvl5pPr>
            <a:lvl6pPr algn="l">
              <a:defRPr/>
            </a:lvl6pPr>
          </a:lstStyle>
          <a:p>
            <a:pPr lvl="0"/>
            <a:r>
              <a:rPr lang="en-US" dirty="0"/>
              <a:t>Click to edit Master text styles</a:t>
            </a:r>
          </a:p>
          <a:p>
            <a:pPr lvl="4"/>
            <a:r>
              <a:rPr lang="en-US" dirty="0"/>
              <a:t>Second level</a:t>
            </a:r>
          </a:p>
        </p:txBody>
      </p:sp>
      <p:sp>
        <p:nvSpPr>
          <p:cNvPr id="12" name="body3"/>
          <p:cNvSpPr>
            <a:spLocks noGrp="1"/>
          </p:cNvSpPr>
          <p:nvPr>
            <p:ph sz="quarter" idx="25"/>
          </p:nvPr>
        </p:nvSpPr>
        <p:spPr>
          <a:xfrm>
            <a:off x="5579482" y="4686805"/>
            <a:ext cx="5346755" cy="1314718"/>
          </a:xfrm>
          <a:prstGeom prst="rect">
            <a:avLst/>
          </a:prstGeom>
          <a:noFill/>
          <a:ln>
            <a:noFill/>
          </a:ln>
        </p:spPr>
        <p:txBody>
          <a:bodyPr lIns="216000" tIns="144000" bIns="72000"/>
          <a:lstStyle>
            <a:lvl1pPr marL="0" indent="0" algn="l" eaLnBrk="1" fontAlgn="auto" latinLnBrk="0" hangingPunct="1">
              <a:lnSpc>
                <a:spcPct val="135000"/>
              </a:lnSpc>
              <a:spcBef>
                <a:spcPts val="0"/>
              </a:spcBef>
              <a:spcAft>
                <a:spcPts val="400"/>
              </a:spcAft>
              <a:buSzPct val="80000"/>
              <a:buNone/>
              <a:defRPr sz="1600" b="1">
                <a:latin typeface="Poppins Regular" panose="02000000000000000000" charset="0"/>
                <a:cs typeface="Poppins Regular" panose="02000000000000000000" charset="0"/>
              </a:defRPr>
            </a:lvl1pPr>
            <a:lvl2pPr marL="0" indent="-179705" algn="just" eaLnBrk="1" fontAlgn="auto" latinLnBrk="0" hangingPunct="1">
              <a:lnSpc>
                <a:spcPct val="135000"/>
              </a:lnSpc>
              <a:spcBef>
                <a:spcPts val="0"/>
              </a:spcBef>
              <a:spcAft>
                <a:spcPts val="0"/>
              </a:spcAft>
              <a:buSzPct val="80000"/>
              <a:defRPr sz="1600">
                <a:latin typeface="Poppins Regular" panose="02000000000000000000" charset="0"/>
                <a:cs typeface="Poppins Regular" panose="02000000000000000000" charset="0"/>
              </a:defRPr>
            </a:lvl2pPr>
            <a:lvl3pPr marL="0" indent="0" eaLnBrk="1" fontAlgn="auto" latinLnBrk="0" hangingPunct="1">
              <a:lnSpc>
                <a:spcPct val="135000"/>
              </a:lnSpc>
              <a:spcBef>
                <a:spcPts val="0"/>
              </a:spcBef>
              <a:spcAft>
                <a:spcPts val="0"/>
              </a:spcAft>
              <a:buSzPct val="80000"/>
              <a:buNone/>
              <a:defRPr sz="1600">
                <a:latin typeface="Poppins Regular" panose="02000000000000000000" charset="0"/>
                <a:cs typeface="Poppins Regular" panose="02000000000000000000" charset="0"/>
              </a:defRPr>
            </a:lvl3pPr>
            <a:lvl4pPr marL="0" indent="-179705" eaLnBrk="1" fontAlgn="auto" latinLnBrk="0" hangingPunct="1">
              <a:lnSpc>
                <a:spcPct val="135000"/>
              </a:lnSpc>
              <a:spcBef>
                <a:spcPts val="0"/>
              </a:spcBef>
              <a:spcAft>
                <a:spcPts val="0"/>
              </a:spcAft>
              <a:buSzPct val="80000"/>
              <a:defRPr sz="1600">
                <a:latin typeface="Poppins Regular" panose="02000000000000000000" charset="0"/>
                <a:cs typeface="Poppins Regular" panose="02000000000000000000" charset="0"/>
              </a:defRPr>
            </a:lvl4pPr>
            <a:lvl5pPr marL="0" indent="0" eaLnBrk="1" fontAlgn="auto" latinLnBrk="0" hangingPunct="1">
              <a:lnSpc>
                <a:spcPct val="135000"/>
              </a:lnSpc>
              <a:spcBef>
                <a:spcPts val="0"/>
              </a:spcBef>
              <a:spcAft>
                <a:spcPts val="400"/>
              </a:spcAft>
              <a:buSzPct val="80000"/>
              <a:buNone/>
              <a:defRPr sz="1200">
                <a:latin typeface="Poppins Regular" panose="02000000000000000000" charset="0"/>
                <a:cs typeface="Poppins Regular" panose="02000000000000000000" charset="0"/>
              </a:defRPr>
            </a:lvl5pPr>
            <a:lvl6pPr algn="l">
              <a:defRPr/>
            </a:lvl6pPr>
          </a:lstStyle>
          <a:p>
            <a:pPr lvl="0"/>
            <a:r>
              <a:rPr lang="en-US" dirty="0"/>
              <a:t>Click to edit Master text styles</a:t>
            </a:r>
          </a:p>
          <a:p>
            <a:pPr lvl="4"/>
            <a:r>
              <a:rPr lang="en-US" dirty="0"/>
              <a:t>Second level</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list">
    <p:spTree>
      <p:nvGrpSpPr>
        <p:cNvPr id="1" name=""/>
        <p:cNvGrpSpPr/>
        <p:nvPr/>
      </p:nvGrpSpPr>
      <p:grpSpPr>
        <a:xfrm>
          <a:off x="0" y="0"/>
          <a:ext cx="0" cy="0"/>
          <a:chOff x="0" y="0"/>
          <a:chExt cx="0" cy="0"/>
        </a:xfrm>
      </p:grpSpPr>
      <p:pic>
        <p:nvPicPr>
          <p:cNvPr id="4" name="tray" descr="/Users/skinnyfish/Downloads/themes/blue/cover.pngcover"/>
          <p:cNvPicPr>
            <a:picLocks noChangeAspect="1"/>
          </p:cNvPicPr>
          <p:nvPr userDrawn="1"/>
        </p:nvPicPr>
        <p:blipFill>
          <a:blip r:embed="rId2" cstate="screen"/>
          <a:srcRect/>
          <a:stretch>
            <a:fillRect/>
          </a:stretch>
        </p:blipFill>
        <p:spPr>
          <a:xfrm>
            <a:off x="-22052" y="-18000"/>
            <a:ext cx="12236104" cy="6894000"/>
          </a:xfrm>
          <a:prstGeom prst="rect">
            <a:avLst/>
          </a:prstGeom>
        </p:spPr>
      </p:pic>
      <p:sp>
        <p:nvSpPr>
          <p:cNvPr id="6" name="body1"/>
          <p:cNvSpPr>
            <a:spLocks noGrp="1"/>
          </p:cNvSpPr>
          <p:nvPr>
            <p:ph sz="quarter" idx="10"/>
          </p:nvPr>
        </p:nvSpPr>
        <p:spPr>
          <a:xfrm>
            <a:off x="785495" y="2109470"/>
            <a:ext cx="10810240" cy="2757170"/>
          </a:xfrm>
          <a:prstGeom prst="rect">
            <a:avLst/>
          </a:prstGeom>
        </p:spPr>
        <p:txBody>
          <a:bodyPr/>
          <a:lstStyle>
            <a:lvl1pPr marL="0" indent="0">
              <a:buNone/>
              <a:defRPr sz="1600">
                <a:solidFill>
                  <a:schemeClr val="bg1"/>
                </a:solidFill>
                <a:latin typeface="Poppins Light" panose="02000000000000000000" charset="0"/>
                <a:cs typeface="Poppins Light" panose="02000000000000000000" charset="0"/>
              </a:defRPr>
            </a:lvl1pPr>
            <a:lvl2pPr marL="457200" indent="0">
              <a:buNone/>
              <a:defRPr sz="1600">
                <a:solidFill>
                  <a:schemeClr val="bg1"/>
                </a:solidFill>
                <a:latin typeface="Poppins Light" panose="02000000000000000000" charset="0"/>
                <a:cs typeface="Poppins Light" panose="02000000000000000000" charset="0"/>
              </a:defRPr>
            </a:lvl2pPr>
            <a:lvl3pPr marL="914400" indent="0">
              <a:buNone/>
              <a:defRPr sz="1600">
                <a:solidFill>
                  <a:schemeClr val="bg1"/>
                </a:solidFill>
                <a:latin typeface="Poppins Light" panose="02000000000000000000" charset="0"/>
                <a:cs typeface="Poppins Light" panose="02000000000000000000" charset="0"/>
              </a:defRPr>
            </a:lvl3pPr>
            <a:lvl4pPr marL="1371600" indent="0">
              <a:buNone/>
              <a:defRPr sz="1600">
                <a:solidFill>
                  <a:schemeClr val="bg1"/>
                </a:solidFill>
                <a:latin typeface="Poppins Light" panose="02000000000000000000" charset="0"/>
                <a:cs typeface="Poppins Light" panose="02000000000000000000" charset="0"/>
              </a:defRPr>
            </a:lvl4pPr>
            <a:lvl5pPr marL="1828800" indent="0">
              <a:buNone/>
              <a:defRPr sz="1600">
                <a:solidFill>
                  <a:schemeClr val="bg1"/>
                </a:solidFill>
                <a:latin typeface="Poppins Light" panose="02000000000000000000" charset="0"/>
                <a:cs typeface="Poppins Light" panose="02000000000000000000"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header"/>
          <p:cNvSpPr>
            <a:spLocks noGrp="1"/>
          </p:cNvSpPr>
          <p:nvPr>
            <p:ph type="title"/>
          </p:nvPr>
        </p:nvSpPr>
        <p:spPr>
          <a:xfrm>
            <a:off x="795020" y="460375"/>
            <a:ext cx="10800080" cy="1805305"/>
          </a:xfrm>
          <a:prstGeom prst="rect">
            <a:avLst/>
          </a:prstGeom>
        </p:spPr>
        <p:txBody>
          <a:bodyPr anchor="b" anchorCtr="0"/>
          <a:lstStyle>
            <a:lvl1pPr algn="l">
              <a:defRPr sz="4800" b="1">
                <a:solidFill>
                  <a:schemeClr val="bg1"/>
                </a:solidFill>
                <a:latin typeface="Poppins SemiBold" panose="02000000000000000000" charset="0"/>
                <a:cs typeface="Poppins SemiBold" panose="02000000000000000000" charset="0"/>
              </a:defRPr>
            </a:lvl1pPr>
          </a:lstStyle>
          <a:p>
            <a:r>
              <a:rPr lang="en-US" dirty="0"/>
              <a:t>Click to edit Master title style</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lumn-pro-list">
    <p:spTree>
      <p:nvGrpSpPr>
        <p:cNvPr id="1" name=""/>
        <p:cNvGrpSpPr/>
        <p:nvPr/>
      </p:nvGrpSpPr>
      <p:grpSpPr>
        <a:xfrm>
          <a:off x="0" y="0"/>
          <a:ext cx="0" cy="0"/>
          <a:chOff x="0" y="0"/>
          <a:chExt cx="0" cy="0"/>
        </a:xfrm>
      </p:grpSpPr>
      <p:pic>
        <p:nvPicPr>
          <p:cNvPr id="7" name="shape1"/>
          <p:cNvPicPr>
            <a:picLocks noChangeAspect="1"/>
          </p:cNvPicPr>
          <p:nvPr userDrawn="1"/>
        </p:nvPicPr>
        <p:blipFill>
          <a:blip r:embed="rId2" cstate="screen"/>
          <a:srcRect/>
          <a:stretch>
            <a:fillRect/>
          </a:stretch>
        </p:blipFill>
        <p:spPr>
          <a:xfrm>
            <a:off x="5559714" y="1513836"/>
            <a:ext cx="5346755" cy="1323062"/>
          </a:xfrm>
          <a:prstGeom prst="rect">
            <a:avLst/>
          </a:prstGeom>
        </p:spPr>
      </p:pic>
      <p:pic>
        <p:nvPicPr>
          <p:cNvPr id="16" name="shape3"/>
          <p:cNvPicPr>
            <a:picLocks noChangeAspect="1"/>
          </p:cNvPicPr>
          <p:nvPr userDrawn="1"/>
        </p:nvPicPr>
        <p:blipFill>
          <a:blip r:embed="rId2" cstate="screen"/>
          <a:srcRect/>
          <a:stretch>
            <a:fillRect/>
          </a:stretch>
        </p:blipFill>
        <p:spPr>
          <a:xfrm>
            <a:off x="5566439" y="4684480"/>
            <a:ext cx="5346754" cy="1323062"/>
          </a:xfrm>
          <a:prstGeom prst="rect">
            <a:avLst/>
          </a:prstGeom>
        </p:spPr>
      </p:pic>
      <p:pic>
        <p:nvPicPr>
          <p:cNvPr id="8" name="shape2"/>
          <p:cNvPicPr>
            <a:picLocks noChangeAspect="1"/>
          </p:cNvPicPr>
          <p:nvPr userDrawn="1"/>
        </p:nvPicPr>
        <p:blipFill>
          <a:blip r:embed="rId2" cstate="screen"/>
          <a:srcRect/>
          <a:stretch>
            <a:fillRect/>
          </a:stretch>
        </p:blipFill>
        <p:spPr>
          <a:xfrm>
            <a:off x="5559714" y="3094986"/>
            <a:ext cx="5353479" cy="1323062"/>
          </a:xfrm>
          <a:prstGeom prst="rect">
            <a:avLst/>
          </a:prstGeom>
        </p:spPr>
      </p:pic>
      <p:sp>
        <p:nvSpPr>
          <p:cNvPr id="9" name="body1"/>
          <p:cNvSpPr>
            <a:spLocks noGrp="1"/>
          </p:cNvSpPr>
          <p:nvPr>
            <p:ph sz="quarter" idx="10"/>
          </p:nvPr>
        </p:nvSpPr>
        <p:spPr>
          <a:xfrm>
            <a:off x="5572070" y="1521392"/>
            <a:ext cx="5346755" cy="1315506"/>
          </a:xfrm>
          <a:prstGeom prst="rect">
            <a:avLst/>
          </a:prstGeom>
          <a:noFill/>
          <a:ln>
            <a:noFill/>
          </a:ln>
        </p:spPr>
        <p:txBody>
          <a:bodyPr lIns="216000" tIns="144000" bIns="72000"/>
          <a:lstStyle>
            <a:lvl1pPr marL="0" indent="0" algn="l" eaLnBrk="1" fontAlgn="auto" latinLnBrk="0" hangingPunct="1">
              <a:lnSpc>
                <a:spcPct val="135000"/>
              </a:lnSpc>
              <a:spcBef>
                <a:spcPts val="0"/>
              </a:spcBef>
              <a:spcAft>
                <a:spcPts val="400"/>
              </a:spcAft>
              <a:buSzPct val="80000"/>
              <a:buNone/>
              <a:defRPr sz="1600" b="1">
                <a:latin typeface="Poppins Regular" panose="02000000000000000000" charset="0"/>
                <a:cs typeface="Poppins Regular" panose="02000000000000000000" charset="0"/>
              </a:defRPr>
            </a:lvl1pPr>
            <a:lvl2pPr marL="0" indent="-179705" algn="just" eaLnBrk="1" fontAlgn="auto" latinLnBrk="0" hangingPunct="1">
              <a:lnSpc>
                <a:spcPct val="135000"/>
              </a:lnSpc>
              <a:spcBef>
                <a:spcPts val="0"/>
              </a:spcBef>
              <a:spcAft>
                <a:spcPts val="0"/>
              </a:spcAft>
              <a:buSzPct val="80000"/>
              <a:defRPr sz="1600">
                <a:latin typeface="Poppins Regular" panose="02000000000000000000" charset="0"/>
                <a:cs typeface="Poppins Regular" panose="02000000000000000000" charset="0"/>
              </a:defRPr>
            </a:lvl2pPr>
            <a:lvl3pPr marL="0" indent="0" eaLnBrk="1" fontAlgn="auto" latinLnBrk="0" hangingPunct="1">
              <a:lnSpc>
                <a:spcPct val="135000"/>
              </a:lnSpc>
              <a:spcBef>
                <a:spcPts val="0"/>
              </a:spcBef>
              <a:spcAft>
                <a:spcPts val="0"/>
              </a:spcAft>
              <a:buSzPct val="80000"/>
              <a:buNone/>
              <a:defRPr sz="1600">
                <a:latin typeface="Poppins Regular" panose="02000000000000000000" charset="0"/>
                <a:cs typeface="Poppins Regular" panose="02000000000000000000" charset="0"/>
              </a:defRPr>
            </a:lvl3pPr>
            <a:lvl4pPr marL="0" indent="-179705" eaLnBrk="1" fontAlgn="auto" latinLnBrk="0" hangingPunct="1">
              <a:lnSpc>
                <a:spcPct val="135000"/>
              </a:lnSpc>
              <a:spcBef>
                <a:spcPts val="0"/>
              </a:spcBef>
              <a:spcAft>
                <a:spcPts val="0"/>
              </a:spcAft>
              <a:buSzPct val="80000"/>
              <a:defRPr sz="1600">
                <a:latin typeface="Poppins Regular" panose="02000000000000000000" charset="0"/>
                <a:cs typeface="Poppins Regular" panose="02000000000000000000" charset="0"/>
              </a:defRPr>
            </a:lvl4pPr>
            <a:lvl5pPr marL="0" indent="0" eaLnBrk="1" fontAlgn="auto" latinLnBrk="0" hangingPunct="1">
              <a:lnSpc>
                <a:spcPct val="135000"/>
              </a:lnSpc>
              <a:spcBef>
                <a:spcPts val="0"/>
              </a:spcBef>
              <a:spcAft>
                <a:spcPts val="400"/>
              </a:spcAft>
              <a:buSzPct val="80000"/>
              <a:buNone/>
              <a:defRPr sz="1200">
                <a:latin typeface="Poppins Regular" panose="02000000000000000000" charset="0"/>
                <a:cs typeface="Poppins Regular" panose="02000000000000000000" charset="0"/>
              </a:defRPr>
            </a:lvl5pPr>
            <a:lvl6pPr algn="l">
              <a:defRPr/>
            </a:lvl6pPr>
          </a:lstStyle>
          <a:p>
            <a:pPr lvl="0"/>
            <a:r>
              <a:rPr lang="en-US" dirty="0"/>
              <a:t>Click to edit Master text styles</a:t>
            </a:r>
          </a:p>
          <a:p>
            <a:pPr lvl="4"/>
            <a:r>
              <a:rPr lang="en-US" dirty="0"/>
              <a:t>Second level</a:t>
            </a:r>
          </a:p>
        </p:txBody>
      </p:sp>
      <p:sp>
        <p:nvSpPr>
          <p:cNvPr id="3" name="header"/>
          <p:cNvSpPr>
            <a:spLocks noGrp="1"/>
          </p:cNvSpPr>
          <p:nvPr>
            <p:ph type="title"/>
          </p:nvPr>
        </p:nvSpPr>
        <p:spPr>
          <a:xfrm>
            <a:off x="5469737" y="679316"/>
            <a:ext cx="6093372" cy="417964"/>
          </a:xfrm>
          <a:prstGeom prst="rect">
            <a:avLst/>
          </a:prstGeom>
        </p:spPr>
        <p:txBody>
          <a:bodyPr/>
          <a:lstStyle>
            <a:lvl1pPr>
              <a:defRPr sz="2800" b="0">
                <a:latin typeface="Poppins Medium" panose="02000000000000000000" charset="0"/>
                <a:cs typeface="Poppins Medium" panose="02000000000000000000" charset="0"/>
              </a:defRPr>
            </a:lvl1pPr>
          </a:lstStyle>
          <a:p>
            <a:r>
              <a:rPr lang="en-US" dirty="0"/>
              <a:t>Click to edit Master title style</a:t>
            </a:r>
          </a:p>
        </p:txBody>
      </p:sp>
      <p:sp>
        <p:nvSpPr>
          <p:cNvPr id="13" name="body2"/>
          <p:cNvSpPr>
            <a:spLocks noGrp="1"/>
          </p:cNvSpPr>
          <p:nvPr>
            <p:ph sz="quarter" idx="24"/>
          </p:nvPr>
        </p:nvSpPr>
        <p:spPr>
          <a:xfrm>
            <a:off x="5572070" y="3103330"/>
            <a:ext cx="5346755" cy="1314718"/>
          </a:xfrm>
          <a:prstGeom prst="rect">
            <a:avLst/>
          </a:prstGeom>
          <a:noFill/>
          <a:ln>
            <a:noFill/>
          </a:ln>
        </p:spPr>
        <p:txBody>
          <a:bodyPr lIns="216000" tIns="144000" bIns="72000"/>
          <a:lstStyle>
            <a:lvl1pPr marL="0" indent="0" algn="l" eaLnBrk="1" fontAlgn="auto" latinLnBrk="0" hangingPunct="1">
              <a:lnSpc>
                <a:spcPct val="135000"/>
              </a:lnSpc>
              <a:spcBef>
                <a:spcPts val="0"/>
              </a:spcBef>
              <a:spcAft>
                <a:spcPts val="400"/>
              </a:spcAft>
              <a:buSzPct val="80000"/>
              <a:buNone/>
              <a:defRPr sz="1600" b="1">
                <a:latin typeface="Poppins Regular" panose="02000000000000000000" charset="0"/>
                <a:cs typeface="Poppins Regular" panose="02000000000000000000" charset="0"/>
              </a:defRPr>
            </a:lvl1pPr>
            <a:lvl2pPr marL="0" indent="-179705" algn="just" eaLnBrk="1" fontAlgn="auto" latinLnBrk="0" hangingPunct="1">
              <a:lnSpc>
                <a:spcPct val="135000"/>
              </a:lnSpc>
              <a:spcBef>
                <a:spcPts val="0"/>
              </a:spcBef>
              <a:spcAft>
                <a:spcPts val="0"/>
              </a:spcAft>
              <a:buSzPct val="80000"/>
              <a:defRPr sz="1600">
                <a:latin typeface="Poppins Regular" panose="02000000000000000000" charset="0"/>
                <a:cs typeface="Poppins Regular" panose="02000000000000000000" charset="0"/>
              </a:defRPr>
            </a:lvl2pPr>
            <a:lvl3pPr marL="0" indent="0" eaLnBrk="1" fontAlgn="auto" latinLnBrk="0" hangingPunct="1">
              <a:lnSpc>
                <a:spcPct val="135000"/>
              </a:lnSpc>
              <a:spcBef>
                <a:spcPts val="0"/>
              </a:spcBef>
              <a:spcAft>
                <a:spcPts val="0"/>
              </a:spcAft>
              <a:buSzPct val="80000"/>
              <a:buNone/>
              <a:defRPr sz="1600">
                <a:latin typeface="Poppins Regular" panose="02000000000000000000" charset="0"/>
                <a:cs typeface="Poppins Regular" panose="02000000000000000000" charset="0"/>
              </a:defRPr>
            </a:lvl3pPr>
            <a:lvl4pPr marL="0" indent="-179705" eaLnBrk="1" fontAlgn="auto" latinLnBrk="0" hangingPunct="1">
              <a:lnSpc>
                <a:spcPct val="135000"/>
              </a:lnSpc>
              <a:spcBef>
                <a:spcPts val="0"/>
              </a:spcBef>
              <a:spcAft>
                <a:spcPts val="0"/>
              </a:spcAft>
              <a:buSzPct val="80000"/>
              <a:defRPr sz="1600">
                <a:latin typeface="Poppins Regular" panose="02000000000000000000" charset="0"/>
                <a:cs typeface="Poppins Regular" panose="02000000000000000000" charset="0"/>
              </a:defRPr>
            </a:lvl4pPr>
            <a:lvl5pPr marL="0" indent="0" eaLnBrk="1" fontAlgn="auto" latinLnBrk="0" hangingPunct="1">
              <a:lnSpc>
                <a:spcPct val="135000"/>
              </a:lnSpc>
              <a:spcBef>
                <a:spcPts val="0"/>
              </a:spcBef>
              <a:spcAft>
                <a:spcPts val="400"/>
              </a:spcAft>
              <a:buSzPct val="80000"/>
              <a:buNone/>
              <a:defRPr sz="1200">
                <a:latin typeface="Poppins Regular" panose="02000000000000000000" charset="0"/>
                <a:cs typeface="Poppins Regular" panose="02000000000000000000" charset="0"/>
              </a:defRPr>
            </a:lvl5pPr>
            <a:lvl6pPr algn="l">
              <a:defRPr/>
            </a:lvl6pPr>
          </a:lstStyle>
          <a:p>
            <a:pPr lvl="0"/>
            <a:r>
              <a:rPr lang="en-US" dirty="0"/>
              <a:t>Click to edit Master text styles</a:t>
            </a:r>
          </a:p>
          <a:p>
            <a:pPr lvl="4"/>
            <a:r>
              <a:rPr lang="en-US" dirty="0"/>
              <a:t>Second level</a:t>
            </a:r>
          </a:p>
        </p:txBody>
      </p:sp>
      <p:sp>
        <p:nvSpPr>
          <p:cNvPr id="14" name="body3"/>
          <p:cNvSpPr>
            <a:spLocks noGrp="1"/>
          </p:cNvSpPr>
          <p:nvPr>
            <p:ph sz="quarter" idx="25"/>
          </p:nvPr>
        </p:nvSpPr>
        <p:spPr>
          <a:xfrm>
            <a:off x="5579482" y="4686805"/>
            <a:ext cx="5346755" cy="1314718"/>
          </a:xfrm>
          <a:prstGeom prst="rect">
            <a:avLst/>
          </a:prstGeom>
          <a:noFill/>
          <a:ln>
            <a:noFill/>
          </a:ln>
        </p:spPr>
        <p:txBody>
          <a:bodyPr lIns="216000" tIns="144000" bIns="72000"/>
          <a:lstStyle>
            <a:lvl1pPr marL="0" indent="0" algn="l" eaLnBrk="1" fontAlgn="auto" latinLnBrk="0" hangingPunct="1">
              <a:lnSpc>
                <a:spcPct val="135000"/>
              </a:lnSpc>
              <a:spcBef>
                <a:spcPts val="0"/>
              </a:spcBef>
              <a:spcAft>
                <a:spcPts val="400"/>
              </a:spcAft>
              <a:buSzPct val="80000"/>
              <a:buNone/>
              <a:defRPr sz="1600" b="1">
                <a:latin typeface="Poppins Regular" panose="02000000000000000000" charset="0"/>
                <a:cs typeface="Poppins Regular" panose="02000000000000000000" charset="0"/>
              </a:defRPr>
            </a:lvl1pPr>
            <a:lvl2pPr marL="0" indent="-179705" algn="just" eaLnBrk="1" fontAlgn="auto" latinLnBrk="0" hangingPunct="1">
              <a:lnSpc>
                <a:spcPct val="135000"/>
              </a:lnSpc>
              <a:spcBef>
                <a:spcPts val="0"/>
              </a:spcBef>
              <a:spcAft>
                <a:spcPts val="0"/>
              </a:spcAft>
              <a:buSzPct val="80000"/>
              <a:defRPr sz="1600">
                <a:latin typeface="Poppins Regular" panose="02000000000000000000" charset="0"/>
                <a:cs typeface="Poppins Regular" panose="02000000000000000000" charset="0"/>
              </a:defRPr>
            </a:lvl2pPr>
            <a:lvl3pPr marL="0" indent="0" eaLnBrk="1" fontAlgn="auto" latinLnBrk="0" hangingPunct="1">
              <a:lnSpc>
                <a:spcPct val="135000"/>
              </a:lnSpc>
              <a:spcBef>
                <a:spcPts val="0"/>
              </a:spcBef>
              <a:spcAft>
                <a:spcPts val="0"/>
              </a:spcAft>
              <a:buSzPct val="80000"/>
              <a:buNone/>
              <a:defRPr sz="1600">
                <a:latin typeface="Poppins Regular" panose="02000000000000000000" charset="0"/>
                <a:cs typeface="Poppins Regular" panose="02000000000000000000" charset="0"/>
              </a:defRPr>
            </a:lvl3pPr>
            <a:lvl4pPr marL="0" indent="-179705" eaLnBrk="1" fontAlgn="auto" latinLnBrk="0" hangingPunct="1">
              <a:lnSpc>
                <a:spcPct val="135000"/>
              </a:lnSpc>
              <a:spcBef>
                <a:spcPts val="0"/>
              </a:spcBef>
              <a:spcAft>
                <a:spcPts val="0"/>
              </a:spcAft>
              <a:buSzPct val="80000"/>
              <a:defRPr sz="1600">
                <a:latin typeface="Poppins Regular" panose="02000000000000000000" charset="0"/>
                <a:cs typeface="Poppins Regular" panose="02000000000000000000" charset="0"/>
              </a:defRPr>
            </a:lvl4pPr>
            <a:lvl5pPr marL="0" indent="0" eaLnBrk="1" fontAlgn="auto" latinLnBrk="0" hangingPunct="1">
              <a:lnSpc>
                <a:spcPct val="135000"/>
              </a:lnSpc>
              <a:spcBef>
                <a:spcPts val="0"/>
              </a:spcBef>
              <a:spcAft>
                <a:spcPts val="400"/>
              </a:spcAft>
              <a:buSzPct val="80000"/>
              <a:buNone/>
              <a:defRPr sz="1200">
                <a:latin typeface="Poppins Regular" panose="02000000000000000000" charset="0"/>
                <a:cs typeface="Poppins Regular" panose="02000000000000000000" charset="0"/>
              </a:defRPr>
            </a:lvl5pPr>
            <a:lvl6pPr algn="l">
              <a:defRPr/>
            </a:lvl6pPr>
          </a:lstStyle>
          <a:p>
            <a:pPr lvl="0"/>
            <a:r>
              <a:rPr lang="en-US" dirty="0"/>
              <a:t>Click to edit Master text styles</a:t>
            </a:r>
          </a:p>
          <a:p>
            <a:pPr lvl="4"/>
            <a:r>
              <a:rPr lang="en-US" dirty="0"/>
              <a:t>Second level</a:t>
            </a:r>
          </a:p>
        </p:txBody>
      </p:sp>
      <p:pic>
        <p:nvPicPr>
          <p:cNvPr id="2" name="tray" descr="/Users/skinnyfish/Downloads/themes/blue/content.pngcontent"/>
          <p:cNvPicPr>
            <a:picLocks noChangeAspect="1"/>
          </p:cNvPicPr>
          <p:nvPr userDrawn="1"/>
        </p:nvPicPr>
        <p:blipFill>
          <a:blip r:embed="rId3" cstate="screen"/>
          <a:srcRect/>
          <a:stretch>
            <a:fillRect/>
          </a:stretch>
        </p:blipFill>
        <p:spPr>
          <a:xfrm flipH="1">
            <a:off x="-10048" y="-10049"/>
            <a:ext cx="4295746" cy="6891093"/>
          </a:xfrm>
          <a:prstGeom prst="rect">
            <a:avLst/>
          </a:prstGeom>
        </p:spPr>
      </p:pic>
      <p:sp>
        <p:nvSpPr>
          <p:cNvPr id="4" name="文本框 3"/>
          <p:cNvSpPr txBox="1"/>
          <p:nvPr userDrawn="1"/>
        </p:nvSpPr>
        <p:spPr>
          <a:xfrm>
            <a:off x="6648450" y="7131050"/>
            <a:ext cx="4064000" cy="368300"/>
          </a:xfrm>
          <a:prstGeom prst="rect">
            <a:avLst/>
          </a:prstGeom>
          <a:noFill/>
        </p:spPr>
        <p:txBody>
          <a:bodyPr wrap="square" rtlCol="0">
            <a:spAutoFit/>
          </a:bodyPr>
          <a:lstStyle/>
          <a:p>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left-text">
    <p:spTree>
      <p:nvGrpSpPr>
        <p:cNvPr id="1" name=""/>
        <p:cNvGrpSpPr/>
        <p:nvPr/>
      </p:nvGrpSpPr>
      <p:grpSpPr>
        <a:xfrm>
          <a:off x="0" y="0"/>
          <a:ext cx="0" cy="0"/>
          <a:chOff x="0" y="0"/>
          <a:chExt cx="0" cy="0"/>
        </a:xfrm>
      </p:grpSpPr>
      <p:pic>
        <p:nvPicPr>
          <p:cNvPr id="7" name="tray" descr="/Users/skinnyfish/Downloads/themes/blue/content.pngcontent"/>
          <p:cNvPicPr>
            <a:picLocks noChangeAspect="1"/>
          </p:cNvPicPr>
          <p:nvPr userDrawn="1"/>
        </p:nvPicPr>
        <p:blipFill>
          <a:blip r:embed="rId2" cstate="screen"/>
          <a:srcRect/>
          <a:stretch>
            <a:fillRect/>
          </a:stretch>
        </p:blipFill>
        <p:spPr>
          <a:xfrm flipH="1">
            <a:off x="-10048" y="-10049"/>
            <a:ext cx="4295746" cy="6891093"/>
          </a:xfrm>
          <a:prstGeom prst="rect">
            <a:avLst/>
          </a:prstGeom>
        </p:spPr>
      </p:pic>
      <p:sp>
        <p:nvSpPr>
          <p:cNvPr id="9" name="body"/>
          <p:cNvSpPr>
            <a:spLocks noGrp="1"/>
          </p:cNvSpPr>
          <p:nvPr>
            <p:ph sz="quarter" idx="10"/>
          </p:nvPr>
        </p:nvSpPr>
        <p:spPr>
          <a:xfrm>
            <a:off x="5735999" y="1942140"/>
            <a:ext cx="6120000" cy="4641215"/>
          </a:xfrm>
          <a:prstGeom prst="rect">
            <a:avLst/>
          </a:prstGeom>
        </p:spPr>
        <p:txBody>
          <a:bodyPr/>
          <a:lstStyle>
            <a:lvl1pPr marL="0" indent="-179705" eaLnBrk="1" fontAlgn="auto" latinLnBrk="0" hangingPunct="1">
              <a:lnSpc>
                <a:spcPct val="135000"/>
              </a:lnSpc>
              <a:spcBef>
                <a:spcPts val="0"/>
              </a:spcBef>
              <a:spcAft>
                <a:spcPts val="0"/>
              </a:spcAft>
              <a:buSzPct val="80000"/>
              <a:defRPr sz="1600">
                <a:latin typeface="Poppins Regular" panose="02000000000000000000" charset="0"/>
                <a:cs typeface="Poppins Regular" panose="02000000000000000000" charset="0"/>
              </a:defRPr>
            </a:lvl1pPr>
            <a:lvl2pPr marL="0" indent="-179705" eaLnBrk="1" fontAlgn="auto" latinLnBrk="0" hangingPunct="1">
              <a:lnSpc>
                <a:spcPct val="135000"/>
              </a:lnSpc>
              <a:spcBef>
                <a:spcPts val="0"/>
              </a:spcBef>
              <a:spcAft>
                <a:spcPts val="0"/>
              </a:spcAft>
              <a:buSzPct val="80000"/>
              <a:defRPr sz="1600">
                <a:latin typeface="Poppins Regular" panose="02000000000000000000" charset="0"/>
                <a:cs typeface="Poppins Regular" panose="02000000000000000000" charset="0"/>
              </a:defRPr>
            </a:lvl2pPr>
            <a:lvl3pPr marL="0" indent="-179705" eaLnBrk="1" fontAlgn="auto" latinLnBrk="0" hangingPunct="1">
              <a:lnSpc>
                <a:spcPct val="135000"/>
              </a:lnSpc>
              <a:spcBef>
                <a:spcPts val="0"/>
              </a:spcBef>
              <a:spcAft>
                <a:spcPts val="0"/>
              </a:spcAft>
              <a:buSzPct val="80000"/>
              <a:defRPr sz="1600">
                <a:latin typeface="Poppins Regular" panose="02000000000000000000" charset="0"/>
                <a:cs typeface="Poppins Regular" panose="02000000000000000000" charset="0"/>
              </a:defRPr>
            </a:lvl3pPr>
            <a:lvl4pPr marL="0" indent="-179705" eaLnBrk="1" fontAlgn="auto" latinLnBrk="0" hangingPunct="1">
              <a:lnSpc>
                <a:spcPct val="135000"/>
              </a:lnSpc>
              <a:spcBef>
                <a:spcPts val="0"/>
              </a:spcBef>
              <a:spcAft>
                <a:spcPts val="0"/>
              </a:spcAft>
              <a:buSzPct val="80000"/>
              <a:defRPr sz="1600">
                <a:latin typeface="Poppins Regular" panose="02000000000000000000" charset="0"/>
                <a:cs typeface="Poppins Regular" panose="02000000000000000000" charset="0"/>
              </a:defRPr>
            </a:lvl4pPr>
            <a:lvl5pPr marL="0" indent="-179705" eaLnBrk="1" fontAlgn="auto" latinLnBrk="0" hangingPunct="1">
              <a:lnSpc>
                <a:spcPct val="135000"/>
              </a:lnSpc>
              <a:spcBef>
                <a:spcPts val="0"/>
              </a:spcBef>
              <a:spcAft>
                <a:spcPts val="0"/>
              </a:spcAft>
              <a:buSzPct val="80000"/>
              <a:defRPr sz="1600">
                <a:latin typeface="Poppins Regular" panose="02000000000000000000" charset="0"/>
                <a:cs typeface="Poppins Regular" panose="02000000000000000000"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header"/>
          <p:cNvSpPr>
            <a:spLocks noGrp="1"/>
          </p:cNvSpPr>
          <p:nvPr>
            <p:ph type="title"/>
          </p:nvPr>
        </p:nvSpPr>
        <p:spPr>
          <a:xfrm>
            <a:off x="5627999" y="1146515"/>
            <a:ext cx="6159600" cy="583200"/>
          </a:xfrm>
          <a:prstGeom prst="rect">
            <a:avLst/>
          </a:prstGeom>
        </p:spPr>
        <p:txBody>
          <a:bodyPr/>
          <a:lstStyle>
            <a:lvl1pPr>
              <a:defRPr sz="3200" b="0">
                <a:latin typeface="Poppins Medium" panose="02000000000000000000" charset="0"/>
                <a:cs typeface="Poppins Medium" panose="02000000000000000000" charset="0"/>
              </a:defRPr>
            </a:lvl1pPr>
          </a:lstStyle>
          <a:p>
            <a:r>
              <a:rPr lang="en-US"/>
              <a:t>Click to edit Master title style</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ack-cover">
    <p:spTree>
      <p:nvGrpSpPr>
        <p:cNvPr id="1" name=""/>
        <p:cNvGrpSpPr/>
        <p:nvPr/>
      </p:nvGrpSpPr>
      <p:grpSpPr>
        <a:xfrm>
          <a:off x="0" y="0"/>
          <a:ext cx="0" cy="0"/>
          <a:chOff x="0" y="0"/>
          <a:chExt cx="0" cy="0"/>
        </a:xfrm>
      </p:grpSpPr>
      <p:pic>
        <p:nvPicPr>
          <p:cNvPr id="3" name="tray" descr="/Users/skinnyfish/Downloads/themes/blue/cover.pngcover"/>
          <p:cNvPicPr>
            <a:picLocks noChangeAspect="1"/>
          </p:cNvPicPr>
          <p:nvPr userDrawn="1"/>
        </p:nvPicPr>
        <p:blipFill>
          <a:blip r:embed="rId2" cstate="screen"/>
          <a:srcRect/>
          <a:stretch>
            <a:fillRect/>
          </a:stretch>
        </p:blipFill>
        <p:spPr>
          <a:xfrm>
            <a:off x="-22052" y="-18000"/>
            <a:ext cx="12236104" cy="6894000"/>
          </a:xfrm>
          <a:prstGeom prst="rect">
            <a:avLst/>
          </a:prstGeom>
        </p:spPr>
      </p:pic>
      <p:sp>
        <p:nvSpPr>
          <p:cNvPr id="5" name="body"/>
          <p:cNvSpPr>
            <a:spLocks noGrp="1"/>
          </p:cNvSpPr>
          <p:nvPr>
            <p:ph sz="quarter" idx="10"/>
          </p:nvPr>
        </p:nvSpPr>
        <p:spPr>
          <a:xfrm>
            <a:off x="828675" y="3121660"/>
            <a:ext cx="10810240" cy="2757170"/>
          </a:xfrm>
          <a:prstGeom prst="rect">
            <a:avLst/>
          </a:prstGeom>
        </p:spPr>
        <p:txBody>
          <a:bodyPr/>
          <a:lstStyle>
            <a:lvl1pPr marL="0" indent="0">
              <a:buNone/>
              <a:defRPr sz="1600">
                <a:solidFill>
                  <a:schemeClr val="bg1"/>
                </a:solidFill>
                <a:latin typeface="Poppins Light" panose="02000000000000000000" charset="0"/>
                <a:cs typeface="Poppins Light" panose="02000000000000000000" charset="0"/>
              </a:defRPr>
            </a:lvl1pPr>
            <a:lvl2pPr marL="457200" indent="0">
              <a:buNone/>
              <a:defRPr sz="1600">
                <a:solidFill>
                  <a:schemeClr val="bg1"/>
                </a:solidFill>
                <a:latin typeface="Poppins Light" panose="02000000000000000000" charset="0"/>
                <a:cs typeface="Poppins Light" panose="02000000000000000000" charset="0"/>
              </a:defRPr>
            </a:lvl2pPr>
            <a:lvl3pPr marL="914400" indent="0">
              <a:buNone/>
              <a:defRPr sz="1600">
                <a:solidFill>
                  <a:schemeClr val="bg1"/>
                </a:solidFill>
                <a:latin typeface="Poppins Light" panose="02000000000000000000" charset="0"/>
                <a:cs typeface="Poppins Light" panose="02000000000000000000" charset="0"/>
              </a:defRPr>
            </a:lvl3pPr>
            <a:lvl4pPr marL="1371600" indent="0">
              <a:buNone/>
              <a:defRPr sz="1600">
                <a:solidFill>
                  <a:schemeClr val="bg1"/>
                </a:solidFill>
                <a:latin typeface="Poppins Light" panose="02000000000000000000" charset="0"/>
                <a:cs typeface="Poppins Light" panose="02000000000000000000" charset="0"/>
              </a:defRPr>
            </a:lvl4pPr>
            <a:lvl5pPr marL="1828800" indent="0">
              <a:buNone/>
              <a:defRPr sz="1600">
                <a:solidFill>
                  <a:schemeClr val="bg1"/>
                </a:solidFill>
                <a:latin typeface="Poppins Light" panose="02000000000000000000" charset="0"/>
                <a:cs typeface="Poppins Light" panose="02000000000000000000"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header"/>
          <p:cNvSpPr>
            <a:spLocks noGrp="1"/>
          </p:cNvSpPr>
          <p:nvPr>
            <p:ph type="title"/>
          </p:nvPr>
        </p:nvSpPr>
        <p:spPr>
          <a:xfrm>
            <a:off x="838200" y="1418590"/>
            <a:ext cx="10800080" cy="1805305"/>
          </a:xfrm>
          <a:prstGeom prst="rect">
            <a:avLst/>
          </a:prstGeom>
        </p:spPr>
        <p:txBody>
          <a:bodyPr bIns="0" anchor="b" anchorCtr="0"/>
          <a:lstStyle>
            <a:lvl1pPr algn="l">
              <a:defRPr sz="4800" b="1">
                <a:solidFill>
                  <a:schemeClr val="bg1"/>
                </a:solidFill>
                <a:latin typeface="Poppins SemiBold" panose="02000000000000000000" charset="0"/>
                <a:cs typeface="Poppins SemiBold" panose="02000000000000000000" charset="0"/>
              </a:defRPr>
            </a:lvl1pPr>
          </a:lstStyle>
          <a:p>
            <a:r>
              <a:rPr lang="en-US" dirty="0"/>
              <a:t>Click to edit Master title style</a:t>
            </a: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ackcover-list">
    <p:spTree>
      <p:nvGrpSpPr>
        <p:cNvPr id="1" name=""/>
        <p:cNvGrpSpPr/>
        <p:nvPr/>
      </p:nvGrpSpPr>
      <p:grpSpPr>
        <a:xfrm>
          <a:off x="0" y="0"/>
          <a:ext cx="0" cy="0"/>
          <a:chOff x="0" y="0"/>
          <a:chExt cx="0" cy="0"/>
        </a:xfrm>
      </p:grpSpPr>
      <p:pic>
        <p:nvPicPr>
          <p:cNvPr id="3" name="tray" descr="/Users/skinnyfish/Downloads/themes/blue/cover.pngcover"/>
          <p:cNvPicPr>
            <a:picLocks noChangeAspect="1"/>
          </p:cNvPicPr>
          <p:nvPr userDrawn="1"/>
        </p:nvPicPr>
        <p:blipFill>
          <a:blip r:embed="rId2" cstate="screen"/>
          <a:srcRect/>
          <a:stretch>
            <a:fillRect/>
          </a:stretch>
        </p:blipFill>
        <p:spPr>
          <a:xfrm>
            <a:off x="-22052" y="-18000"/>
            <a:ext cx="12236104" cy="6894000"/>
          </a:xfrm>
          <a:prstGeom prst="rect">
            <a:avLst/>
          </a:prstGeom>
        </p:spPr>
      </p:pic>
      <p:sp>
        <p:nvSpPr>
          <p:cNvPr id="5" name="body1"/>
          <p:cNvSpPr>
            <a:spLocks noGrp="1"/>
          </p:cNvSpPr>
          <p:nvPr>
            <p:ph sz="quarter" idx="10"/>
          </p:nvPr>
        </p:nvSpPr>
        <p:spPr>
          <a:xfrm>
            <a:off x="828675" y="3121660"/>
            <a:ext cx="10810240" cy="2757170"/>
          </a:xfrm>
          <a:prstGeom prst="rect">
            <a:avLst/>
          </a:prstGeom>
        </p:spPr>
        <p:txBody>
          <a:bodyPr/>
          <a:lstStyle>
            <a:lvl1pPr marL="0" indent="0">
              <a:buNone/>
              <a:defRPr sz="1600">
                <a:solidFill>
                  <a:schemeClr val="bg1"/>
                </a:solidFill>
                <a:latin typeface="Poppins Light" panose="02000000000000000000" charset="0"/>
                <a:cs typeface="Poppins Light" panose="02000000000000000000" charset="0"/>
              </a:defRPr>
            </a:lvl1pPr>
            <a:lvl2pPr marL="457200" indent="0">
              <a:buNone/>
              <a:defRPr sz="1600">
                <a:solidFill>
                  <a:schemeClr val="bg1"/>
                </a:solidFill>
                <a:latin typeface="Poppins Light" panose="02000000000000000000" charset="0"/>
                <a:cs typeface="Poppins Light" panose="02000000000000000000" charset="0"/>
              </a:defRPr>
            </a:lvl2pPr>
            <a:lvl3pPr marL="914400" indent="0">
              <a:buNone/>
              <a:defRPr sz="1600">
                <a:solidFill>
                  <a:schemeClr val="bg1"/>
                </a:solidFill>
                <a:latin typeface="Poppins Light" panose="02000000000000000000" charset="0"/>
                <a:cs typeface="Poppins Light" panose="02000000000000000000" charset="0"/>
              </a:defRPr>
            </a:lvl3pPr>
            <a:lvl4pPr marL="1371600" indent="0">
              <a:buNone/>
              <a:defRPr sz="1600">
                <a:solidFill>
                  <a:schemeClr val="bg1"/>
                </a:solidFill>
                <a:latin typeface="Poppins Light" panose="02000000000000000000" charset="0"/>
                <a:cs typeface="Poppins Light" panose="02000000000000000000" charset="0"/>
              </a:defRPr>
            </a:lvl4pPr>
            <a:lvl5pPr marL="1828800" indent="0">
              <a:buNone/>
              <a:defRPr sz="1600">
                <a:solidFill>
                  <a:schemeClr val="bg1"/>
                </a:solidFill>
                <a:latin typeface="Poppins Light" panose="02000000000000000000" charset="0"/>
                <a:cs typeface="Poppins Light" panose="02000000000000000000"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header"/>
          <p:cNvSpPr>
            <a:spLocks noGrp="1"/>
          </p:cNvSpPr>
          <p:nvPr>
            <p:ph type="title"/>
          </p:nvPr>
        </p:nvSpPr>
        <p:spPr>
          <a:xfrm>
            <a:off x="838200" y="1418590"/>
            <a:ext cx="10800080" cy="1805305"/>
          </a:xfrm>
          <a:prstGeom prst="rect">
            <a:avLst/>
          </a:prstGeom>
        </p:spPr>
        <p:txBody>
          <a:bodyPr bIns="0" anchor="b" anchorCtr="0"/>
          <a:lstStyle>
            <a:lvl1pPr algn="l">
              <a:defRPr sz="4800" b="1">
                <a:solidFill>
                  <a:schemeClr val="bg1"/>
                </a:solidFill>
                <a:latin typeface="Poppins SemiBold" panose="02000000000000000000" charset="0"/>
                <a:cs typeface="Poppins SemiBold" panose="02000000000000000000" charset="0"/>
              </a:defRPr>
            </a:lvl1pPr>
          </a:lstStyle>
          <a:p>
            <a:r>
              <a:rPr lang="en-US" dirty="0"/>
              <a:t>Click to edit Master title style</a:t>
            </a: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empty">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list">
    <p:spTree>
      <p:nvGrpSpPr>
        <p:cNvPr id="1" name=""/>
        <p:cNvGrpSpPr/>
        <p:nvPr/>
      </p:nvGrpSpPr>
      <p:grpSpPr>
        <a:xfrm>
          <a:off x="0" y="0"/>
          <a:ext cx="0" cy="0"/>
          <a:chOff x="0" y="0"/>
          <a:chExt cx="0" cy="0"/>
        </a:xfrm>
      </p:grpSpPr>
      <p:pic>
        <p:nvPicPr>
          <p:cNvPr id="3" name="tray" descr="/Users/skinnyfish/Downloads/themes/blue/content.pngcontent"/>
          <p:cNvPicPr>
            <a:picLocks noChangeAspect="1"/>
          </p:cNvPicPr>
          <p:nvPr userDrawn="1"/>
        </p:nvPicPr>
        <p:blipFill>
          <a:blip r:embed="rId2" cstate="screen"/>
          <a:srcRect/>
          <a:stretch>
            <a:fillRect/>
          </a:stretch>
        </p:blipFill>
        <p:spPr>
          <a:xfrm>
            <a:off x="7904480" y="-18098"/>
            <a:ext cx="4297680" cy="6894195"/>
          </a:xfrm>
          <a:prstGeom prst="rect">
            <a:avLst/>
          </a:prstGeom>
        </p:spPr>
      </p:pic>
      <p:sp>
        <p:nvSpPr>
          <p:cNvPr id="5" name="body1"/>
          <p:cNvSpPr>
            <a:spLocks noGrp="1"/>
          </p:cNvSpPr>
          <p:nvPr>
            <p:ph sz="quarter" idx="10"/>
          </p:nvPr>
        </p:nvSpPr>
        <p:spPr>
          <a:xfrm>
            <a:off x="3024000" y="1008000"/>
            <a:ext cx="4651200" cy="841120"/>
          </a:xfrm>
          <a:prstGeom prst="rect">
            <a:avLst/>
          </a:prstGeom>
        </p:spPr>
        <p:txBody>
          <a:bodyPr lIns="0" tIns="0"/>
          <a:lstStyle>
            <a:lvl1pPr marL="127000" indent="0" eaLnBrk="1" fontAlgn="auto" latinLnBrk="0" hangingPunct="1">
              <a:lnSpc>
                <a:spcPct val="250000"/>
              </a:lnSpc>
              <a:spcBef>
                <a:spcPct val="0"/>
              </a:spcBef>
              <a:spcAft>
                <a:spcPts val="0"/>
              </a:spcAft>
              <a:buFont typeface="+mj-lt"/>
              <a:buNone/>
              <a:defRPr sz="1600" b="0">
                <a:latin typeface="Poppins Medium" panose="02000000000000000000" charset="0"/>
                <a:cs typeface="Poppins Medium" panose="02000000000000000000" charset="0"/>
              </a:defRPr>
            </a:lvl1pPr>
            <a:lvl2pPr marL="584200" indent="0" eaLnBrk="1" fontAlgn="auto" latinLnBrk="0" hangingPunct="1">
              <a:lnSpc>
                <a:spcPct val="250000"/>
              </a:lnSpc>
              <a:spcBef>
                <a:spcPct val="0"/>
              </a:spcBef>
              <a:spcAft>
                <a:spcPts val="0"/>
              </a:spcAft>
              <a:buFont typeface="+mj-lt"/>
              <a:buNone/>
              <a:defRPr sz="1600" b="0">
                <a:latin typeface="Poppins Medium" panose="02000000000000000000" charset="0"/>
                <a:cs typeface="Poppins Medium" panose="02000000000000000000" charset="0"/>
              </a:defRPr>
            </a:lvl2pPr>
            <a:lvl3pPr marL="1041400" indent="0" eaLnBrk="1" fontAlgn="auto" latinLnBrk="0" hangingPunct="1">
              <a:lnSpc>
                <a:spcPct val="250000"/>
              </a:lnSpc>
              <a:spcBef>
                <a:spcPct val="0"/>
              </a:spcBef>
              <a:spcAft>
                <a:spcPts val="0"/>
              </a:spcAft>
              <a:buFont typeface="+mj-lt"/>
              <a:buNone/>
              <a:defRPr sz="1600" b="0">
                <a:latin typeface="Poppins Medium" panose="02000000000000000000" charset="0"/>
                <a:cs typeface="Poppins Medium" panose="02000000000000000000" charset="0"/>
              </a:defRPr>
            </a:lvl3pPr>
            <a:lvl4pPr marL="1498600" indent="0" eaLnBrk="1" fontAlgn="auto" latinLnBrk="0" hangingPunct="1">
              <a:lnSpc>
                <a:spcPct val="250000"/>
              </a:lnSpc>
              <a:spcBef>
                <a:spcPct val="0"/>
              </a:spcBef>
              <a:spcAft>
                <a:spcPts val="0"/>
              </a:spcAft>
              <a:buFont typeface="+mj-lt"/>
              <a:buNone/>
              <a:defRPr sz="1600" b="0">
                <a:latin typeface="Poppins Medium" panose="02000000000000000000" charset="0"/>
                <a:cs typeface="Poppins Medium" panose="02000000000000000000" charset="0"/>
              </a:defRPr>
            </a:lvl4pPr>
            <a:lvl5pPr marL="1955800" indent="0" eaLnBrk="1" fontAlgn="auto" latinLnBrk="0" hangingPunct="1">
              <a:lnSpc>
                <a:spcPct val="250000"/>
              </a:lnSpc>
              <a:spcBef>
                <a:spcPct val="0"/>
              </a:spcBef>
              <a:spcAft>
                <a:spcPts val="0"/>
              </a:spcAft>
              <a:buFont typeface="+mj-lt"/>
              <a:buNone/>
              <a:defRPr sz="1600" b="0">
                <a:latin typeface="Poppins Medium" panose="02000000000000000000" charset="0"/>
                <a:cs typeface="Poppins Medium" panose="02000000000000000000"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header"/>
          <p:cNvSpPr>
            <a:spLocks noGrp="1"/>
          </p:cNvSpPr>
          <p:nvPr>
            <p:ph type="title"/>
          </p:nvPr>
        </p:nvSpPr>
        <p:spPr>
          <a:xfrm>
            <a:off x="820800" y="1317600"/>
            <a:ext cx="2206800" cy="5184000"/>
          </a:xfrm>
          <a:prstGeom prst="rect">
            <a:avLst/>
          </a:prstGeom>
        </p:spPr>
        <p:txBody>
          <a:bodyPr/>
          <a:lstStyle>
            <a:lvl1pPr>
              <a:defRPr sz="2800" b="1">
                <a:latin typeface="Poppins SemiBold" panose="02000000000000000000" charset="0"/>
                <a:cs typeface="Poppins SemiBold" panose="02000000000000000000" charset="0"/>
              </a:defRPr>
            </a:lvl1pPr>
          </a:lstStyle>
          <a:p>
            <a:r>
              <a:rPr lang="en-US"/>
              <a:t>Click to edit Master title style</a:t>
            </a:r>
          </a:p>
        </p:txBody>
      </p:sp>
      <p:sp>
        <p:nvSpPr>
          <p:cNvPr id="4" name="body2"/>
          <p:cNvSpPr>
            <a:spLocks noGrp="1"/>
          </p:cNvSpPr>
          <p:nvPr>
            <p:ph sz="quarter" idx="11"/>
          </p:nvPr>
        </p:nvSpPr>
        <p:spPr>
          <a:xfrm>
            <a:off x="3024000" y="1861440"/>
            <a:ext cx="4651200" cy="841120"/>
          </a:xfrm>
          <a:prstGeom prst="rect">
            <a:avLst/>
          </a:prstGeom>
        </p:spPr>
        <p:txBody>
          <a:bodyPr lIns="0" tIns="0"/>
          <a:lstStyle>
            <a:lvl1pPr marL="127000" indent="0" eaLnBrk="1" fontAlgn="auto" latinLnBrk="0" hangingPunct="1">
              <a:lnSpc>
                <a:spcPct val="250000"/>
              </a:lnSpc>
              <a:spcBef>
                <a:spcPct val="0"/>
              </a:spcBef>
              <a:spcAft>
                <a:spcPts val="0"/>
              </a:spcAft>
              <a:buFont typeface="+mj-lt"/>
              <a:buNone/>
              <a:defRPr sz="1600" b="0">
                <a:latin typeface="Poppins Medium" panose="02000000000000000000" charset="0"/>
                <a:cs typeface="Poppins Medium" panose="02000000000000000000" charset="0"/>
              </a:defRPr>
            </a:lvl1pPr>
            <a:lvl2pPr marL="584200" indent="0" eaLnBrk="1" fontAlgn="auto" latinLnBrk="0" hangingPunct="1">
              <a:lnSpc>
                <a:spcPct val="250000"/>
              </a:lnSpc>
              <a:spcBef>
                <a:spcPct val="0"/>
              </a:spcBef>
              <a:spcAft>
                <a:spcPts val="0"/>
              </a:spcAft>
              <a:buFont typeface="+mj-lt"/>
              <a:buNone/>
              <a:defRPr sz="1600" b="0">
                <a:latin typeface="Poppins Medium" panose="02000000000000000000" charset="0"/>
                <a:cs typeface="Poppins Medium" panose="02000000000000000000" charset="0"/>
              </a:defRPr>
            </a:lvl2pPr>
            <a:lvl3pPr marL="1041400" indent="0" eaLnBrk="1" fontAlgn="auto" latinLnBrk="0" hangingPunct="1">
              <a:lnSpc>
                <a:spcPct val="250000"/>
              </a:lnSpc>
              <a:spcBef>
                <a:spcPct val="0"/>
              </a:spcBef>
              <a:spcAft>
                <a:spcPts val="0"/>
              </a:spcAft>
              <a:buFont typeface="+mj-lt"/>
              <a:buNone/>
              <a:defRPr sz="1600" b="0">
                <a:latin typeface="Poppins Medium" panose="02000000000000000000" charset="0"/>
                <a:cs typeface="Poppins Medium" panose="02000000000000000000" charset="0"/>
              </a:defRPr>
            </a:lvl3pPr>
            <a:lvl4pPr marL="1498600" indent="0" eaLnBrk="1" fontAlgn="auto" latinLnBrk="0" hangingPunct="1">
              <a:lnSpc>
                <a:spcPct val="250000"/>
              </a:lnSpc>
              <a:spcBef>
                <a:spcPct val="0"/>
              </a:spcBef>
              <a:spcAft>
                <a:spcPts val="0"/>
              </a:spcAft>
              <a:buFont typeface="+mj-lt"/>
              <a:buNone/>
              <a:defRPr sz="1600" b="0">
                <a:latin typeface="Poppins Medium" panose="02000000000000000000" charset="0"/>
                <a:cs typeface="Poppins Medium" panose="02000000000000000000" charset="0"/>
              </a:defRPr>
            </a:lvl4pPr>
            <a:lvl5pPr marL="1955800" indent="0" eaLnBrk="1" fontAlgn="auto" latinLnBrk="0" hangingPunct="1">
              <a:lnSpc>
                <a:spcPct val="250000"/>
              </a:lnSpc>
              <a:spcBef>
                <a:spcPct val="0"/>
              </a:spcBef>
              <a:spcAft>
                <a:spcPts val="0"/>
              </a:spcAft>
              <a:buFont typeface="+mj-lt"/>
              <a:buNone/>
              <a:defRPr sz="1600" b="0">
                <a:latin typeface="Poppins Medium" panose="02000000000000000000" charset="0"/>
                <a:cs typeface="Poppins Medium" panose="02000000000000000000"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body3"/>
          <p:cNvSpPr>
            <a:spLocks noGrp="1"/>
          </p:cNvSpPr>
          <p:nvPr>
            <p:ph sz="quarter" idx="12"/>
          </p:nvPr>
        </p:nvSpPr>
        <p:spPr>
          <a:xfrm>
            <a:off x="3024000" y="2704720"/>
            <a:ext cx="4651200" cy="841120"/>
          </a:xfrm>
          <a:prstGeom prst="rect">
            <a:avLst/>
          </a:prstGeom>
        </p:spPr>
        <p:txBody>
          <a:bodyPr lIns="0" tIns="0"/>
          <a:lstStyle>
            <a:lvl1pPr marL="127000" indent="0" eaLnBrk="1" fontAlgn="auto" latinLnBrk="0" hangingPunct="1">
              <a:lnSpc>
                <a:spcPct val="250000"/>
              </a:lnSpc>
              <a:spcBef>
                <a:spcPct val="0"/>
              </a:spcBef>
              <a:spcAft>
                <a:spcPts val="0"/>
              </a:spcAft>
              <a:buFont typeface="+mj-lt"/>
              <a:buNone/>
              <a:defRPr sz="1600" b="0">
                <a:latin typeface="Poppins Medium" panose="02000000000000000000" charset="0"/>
                <a:cs typeface="Poppins Medium" panose="02000000000000000000" charset="0"/>
              </a:defRPr>
            </a:lvl1pPr>
            <a:lvl2pPr marL="584200" indent="0" eaLnBrk="1" fontAlgn="auto" latinLnBrk="0" hangingPunct="1">
              <a:lnSpc>
                <a:spcPct val="250000"/>
              </a:lnSpc>
              <a:spcBef>
                <a:spcPct val="0"/>
              </a:spcBef>
              <a:spcAft>
                <a:spcPts val="0"/>
              </a:spcAft>
              <a:buFont typeface="+mj-lt"/>
              <a:buNone/>
              <a:defRPr sz="1600" b="0">
                <a:latin typeface="Poppins Medium" panose="02000000000000000000" charset="0"/>
                <a:cs typeface="Poppins Medium" panose="02000000000000000000" charset="0"/>
              </a:defRPr>
            </a:lvl2pPr>
            <a:lvl3pPr marL="1041400" indent="0" eaLnBrk="1" fontAlgn="auto" latinLnBrk="0" hangingPunct="1">
              <a:lnSpc>
                <a:spcPct val="250000"/>
              </a:lnSpc>
              <a:spcBef>
                <a:spcPct val="0"/>
              </a:spcBef>
              <a:spcAft>
                <a:spcPts val="0"/>
              </a:spcAft>
              <a:buFont typeface="+mj-lt"/>
              <a:buNone/>
              <a:defRPr sz="1600" b="0">
                <a:latin typeface="Poppins Medium" panose="02000000000000000000" charset="0"/>
                <a:cs typeface="Poppins Medium" panose="02000000000000000000" charset="0"/>
              </a:defRPr>
            </a:lvl3pPr>
            <a:lvl4pPr marL="1498600" indent="0" eaLnBrk="1" fontAlgn="auto" latinLnBrk="0" hangingPunct="1">
              <a:lnSpc>
                <a:spcPct val="250000"/>
              </a:lnSpc>
              <a:spcBef>
                <a:spcPct val="0"/>
              </a:spcBef>
              <a:spcAft>
                <a:spcPts val="0"/>
              </a:spcAft>
              <a:buFont typeface="+mj-lt"/>
              <a:buNone/>
              <a:defRPr sz="1600" b="0">
                <a:latin typeface="Poppins Medium" panose="02000000000000000000" charset="0"/>
                <a:cs typeface="Poppins Medium" panose="02000000000000000000" charset="0"/>
              </a:defRPr>
            </a:lvl4pPr>
            <a:lvl5pPr marL="1955800" indent="0" eaLnBrk="1" fontAlgn="auto" latinLnBrk="0" hangingPunct="1">
              <a:lnSpc>
                <a:spcPct val="250000"/>
              </a:lnSpc>
              <a:spcBef>
                <a:spcPct val="0"/>
              </a:spcBef>
              <a:spcAft>
                <a:spcPts val="0"/>
              </a:spcAft>
              <a:buFont typeface="+mj-lt"/>
              <a:buNone/>
              <a:defRPr sz="1600" b="0">
                <a:latin typeface="Poppins Medium" panose="02000000000000000000" charset="0"/>
                <a:cs typeface="Poppins Medium" panose="02000000000000000000"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body4"/>
          <p:cNvSpPr>
            <a:spLocks noGrp="1"/>
          </p:cNvSpPr>
          <p:nvPr>
            <p:ph sz="quarter" idx="13"/>
          </p:nvPr>
        </p:nvSpPr>
        <p:spPr>
          <a:xfrm>
            <a:off x="3024000" y="3558160"/>
            <a:ext cx="4651200" cy="841120"/>
          </a:xfrm>
          <a:prstGeom prst="rect">
            <a:avLst/>
          </a:prstGeom>
        </p:spPr>
        <p:txBody>
          <a:bodyPr lIns="0" tIns="0"/>
          <a:lstStyle>
            <a:lvl1pPr marL="127000" indent="0" eaLnBrk="1" fontAlgn="auto" latinLnBrk="0" hangingPunct="1">
              <a:lnSpc>
                <a:spcPct val="250000"/>
              </a:lnSpc>
              <a:spcBef>
                <a:spcPct val="0"/>
              </a:spcBef>
              <a:spcAft>
                <a:spcPts val="0"/>
              </a:spcAft>
              <a:buFont typeface="+mj-lt"/>
              <a:buNone/>
              <a:defRPr sz="1600" b="0">
                <a:latin typeface="Poppins Medium" panose="02000000000000000000" charset="0"/>
                <a:cs typeface="Poppins Medium" panose="02000000000000000000" charset="0"/>
              </a:defRPr>
            </a:lvl1pPr>
            <a:lvl2pPr marL="584200" indent="0" eaLnBrk="1" fontAlgn="auto" latinLnBrk="0" hangingPunct="1">
              <a:lnSpc>
                <a:spcPct val="250000"/>
              </a:lnSpc>
              <a:spcBef>
                <a:spcPct val="0"/>
              </a:spcBef>
              <a:spcAft>
                <a:spcPts val="0"/>
              </a:spcAft>
              <a:buFont typeface="+mj-lt"/>
              <a:buNone/>
              <a:defRPr sz="1600" b="0">
                <a:latin typeface="Poppins Medium" panose="02000000000000000000" charset="0"/>
                <a:cs typeface="Poppins Medium" panose="02000000000000000000" charset="0"/>
              </a:defRPr>
            </a:lvl2pPr>
            <a:lvl3pPr marL="1041400" indent="0" eaLnBrk="1" fontAlgn="auto" latinLnBrk="0" hangingPunct="1">
              <a:lnSpc>
                <a:spcPct val="250000"/>
              </a:lnSpc>
              <a:spcBef>
                <a:spcPct val="0"/>
              </a:spcBef>
              <a:spcAft>
                <a:spcPts val="0"/>
              </a:spcAft>
              <a:buFont typeface="+mj-lt"/>
              <a:buNone/>
              <a:defRPr sz="1600" b="0">
                <a:latin typeface="Poppins Medium" panose="02000000000000000000" charset="0"/>
                <a:cs typeface="Poppins Medium" panose="02000000000000000000" charset="0"/>
              </a:defRPr>
            </a:lvl3pPr>
            <a:lvl4pPr marL="1498600" indent="0" eaLnBrk="1" fontAlgn="auto" latinLnBrk="0" hangingPunct="1">
              <a:lnSpc>
                <a:spcPct val="250000"/>
              </a:lnSpc>
              <a:spcBef>
                <a:spcPct val="0"/>
              </a:spcBef>
              <a:spcAft>
                <a:spcPts val="0"/>
              </a:spcAft>
              <a:buFont typeface="+mj-lt"/>
              <a:buNone/>
              <a:defRPr sz="1600" b="0">
                <a:latin typeface="Poppins Medium" panose="02000000000000000000" charset="0"/>
                <a:cs typeface="Poppins Medium" panose="02000000000000000000" charset="0"/>
              </a:defRPr>
            </a:lvl4pPr>
            <a:lvl5pPr marL="1955800" indent="0" eaLnBrk="1" fontAlgn="auto" latinLnBrk="0" hangingPunct="1">
              <a:lnSpc>
                <a:spcPct val="250000"/>
              </a:lnSpc>
              <a:spcBef>
                <a:spcPct val="0"/>
              </a:spcBef>
              <a:spcAft>
                <a:spcPts val="0"/>
              </a:spcAft>
              <a:buFont typeface="+mj-lt"/>
              <a:buNone/>
              <a:defRPr sz="1600" b="0">
                <a:latin typeface="Poppins Medium" panose="02000000000000000000" charset="0"/>
                <a:cs typeface="Poppins Medium" panose="02000000000000000000"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body5"/>
          <p:cNvSpPr>
            <a:spLocks noGrp="1"/>
          </p:cNvSpPr>
          <p:nvPr>
            <p:ph sz="quarter" idx="14"/>
          </p:nvPr>
        </p:nvSpPr>
        <p:spPr>
          <a:xfrm>
            <a:off x="3024000" y="4401440"/>
            <a:ext cx="4651200" cy="841120"/>
          </a:xfrm>
          <a:prstGeom prst="rect">
            <a:avLst/>
          </a:prstGeom>
        </p:spPr>
        <p:txBody>
          <a:bodyPr lIns="0" tIns="0"/>
          <a:lstStyle>
            <a:lvl1pPr marL="127000" indent="0" eaLnBrk="1" fontAlgn="auto" latinLnBrk="0" hangingPunct="1">
              <a:lnSpc>
                <a:spcPct val="250000"/>
              </a:lnSpc>
              <a:spcBef>
                <a:spcPct val="0"/>
              </a:spcBef>
              <a:spcAft>
                <a:spcPts val="0"/>
              </a:spcAft>
              <a:buFont typeface="+mj-lt"/>
              <a:buNone/>
              <a:defRPr sz="1600" b="0">
                <a:latin typeface="Poppins Medium" panose="02000000000000000000" charset="0"/>
                <a:cs typeface="Poppins Medium" panose="02000000000000000000" charset="0"/>
              </a:defRPr>
            </a:lvl1pPr>
            <a:lvl2pPr marL="584200" indent="0" eaLnBrk="1" fontAlgn="auto" latinLnBrk="0" hangingPunct="1">
              <a:lnSpc>
                <a:spcPct val="250000"/>
              </a:lnSpc>
              <a:spcBef>
                <a:spcPct val="0"/>
              </a:spcBef>
              <a:spcAft>
                <a:spcPts val="0"/>
              </a:spcAft>
              <a:buFont typeface="+mj-lt"/>
              <a:buNone/>
              <a:defRPr sz="1600" b="0">
                <a:latin typeface="Poppins Medium" panose="02000000000000000000" charset="0"/>
                <a:cs typeface="Poppins Medium" panose="02000000000000000000" charset="0"/>
              </a:defRPr>
            </a:lvl2pPr>
            <a:lvl3pPr marL="1041400" indent="0" eaLnBrk="1" fontAlgn="auto" latinLnBrk="0" hangingPunct="1">
              <a:lnSpc>
                <a:spcPct val="250000"/>
              </a:lnSpc>
              <a:spcBef>
                <a:spcPct val="0"/>
              </a:spcBef>
              <a:spcAft>
                <a:spcPts val="0"/>
              </a:spcAft>
              <a:buFont typeface="+mj-lt"/>
              <a:buNone/>
              <a:defRPr sz="1600" b="0">
                <a:latin typeface="Poppins Medium" panose="02000000000000000000" charset="0"/>
                <a:cs typeface="Poppins Medium" panose="02000000000000000000" charset="0"/>
              </a:defRPr>
            </a:lvl3pPr>
            <a:lvl4pPr marL="1498600" indent="0" eaLnBrk="1" fontAlgn="auto" latinLnBrk="0" hangingPunct="1">
              <a:lnSpc>
                <a:spcPct val="250000"/>
              </a:lnSpc>
              <a:spcBef>
                <a:spcPct val="0"/>
              </a:spcBef>
              <a:spcAft>
                <a:spcPts val="0"/>
              </a:spcAft>
              <a:buFont typeface="+mj-lt"/>
              <a:buNone/>
              <a:defRPr sz="1600" b="0">
                <a:latin typeface="Poppins Medium" panose="02000000000000000000" charset="0"/>
                <a:cs typeface="Poppins Medium" panose="02000000000000000000" charset="0"/>
              </a:defRPr>
            </a:lvl4pPr>
            <a:lvl5pPr marL="1955800" indent="0" eaLnBrk="1" fontAlgn="auto" latinLnBrk="0" hangingPunct="1">
              <a:lnSpc>
                <a:spcPct val="250000"/>
              </a:lnSpc>
              <a:spcBef>
                <a:spcPct val="0"/>
              </a:spcBef>
              <a:spcAft>
                <a:spcPts val="0"/>
              </a:spcAft>
              <a:buFont typeface="+mj-lt"/>
              <a:buNone/>
              <a:defRPr sz="1600" b="0">
                <a:latin typeface="Poppins Medium" panose="02000000000000000000" charset="0"/>
                <a:cs typeface="Poppins Medium" panose="02000000000000000000"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body6"/>
          <p:cNvSpPr>
            <a:spLocks noGrp="1"/>
          </p:cNvSpPr>
          <p:nvPr>
            <p:ph sz="quarter" idx="15"/>
          </p:nvPr>
        </p:nvSpPr>
        <p:spPr>
          <a:xfrm>
            <a:off x="3024000" y="5254880"/>
            <a:ext cx="4651200" cy="841120"/>
          </a:xfrm>
          <a:prstGeom prst="rect">
            <a:avLst/>
          </a:prstGeom>
        </p:spPr>
        <p:txBody>
          <a:bodyPr lIns="0" tIns="0"/>
          <a:lstStyle>
            <a:lvl1pPr marL="127000" indent="0" eaLnBrk="1" fontAlgn="auto" latinLnBrk="0" hangingPunct="1">
              <a:lnSpc>
                <a:spcPct val="250000"/>
              </a:lnSpc>
              <a:spcBef>
                <a:spcPct val="0"/>
              </a:spcBef>
              <a:spcAft>
                <a:spcPts val="0"/>
              </a:spcAft>
              <a:buFont typeface="+mj-lt"/>
              <a:buNone/>
              <a:defRPr sz="1600" b="0">
                <a:latin typeface="Poppins Medium" panose="02000000000000000000" charset="0"/>
                <a:cs typeface="Poppins Medium" panose="02000000000000000000" charset="0"/>
              </a:defRPr>
            </a:lvl1pPr>
            <a:lvl2pPr marL="584200" indent="0" eaLnBrk="1" fontAlgn="auto" latinLnBrk="0" hangingPunct="1">
              <a:lnSpc>
                <a:spcPct val="250000"/>
              </a:lnSpc>
              <a:spcBef>
                <a:spcPct val="0"/>
              </a:spcBef>
              <a:spcAft>
                <a:spcPts val="0"/>
              </a:spcAft>
              <a:buFont typeface="+mj-lt"/>
              <a:buNone/>
              <a:defRPr sz="1600" b="0">
                <a:latin typeface="Poppins Medium" panose="02000000000000000000" charset="0"/>
                <a:cs typeface="Poppins Medium" panose="02000000000000000000" charset="0"/>
              </a:defRPr>
            </a:lvl2pPr>
            <a:lvl3pPr marL="1041400" indent="0" eaLnBrk="1" fontAlgn="auto" latinLnBrk="0" hangingPunct="1">
              <a:lnSpc>
                <a:spcPct val="250000"/>
              </a:lnSpc>
              <a:spcBef>
                <a:spcPct val="0"/>
              </a:spcBef>
              <a:spcAft>
                <a:spcPts val="0"/>
              </a:spcAft>
              <a:buFont typeface="+mj-lt"/>
              <a:buNone/>
              <a:defRPr sz="1600" b="0">
                <a:latin typeface="Poppins Medium" panose="02000000000000000000" charset="0"/>
                <a:cs typeface="Poppins Medium" panose="02000000000000000000" charset="0"/>
              </a:defRPr>
            </a:lvl3pPr>
            <a:lvl4pPr marL="1498600" indent="0" eaLnBrk="1" fontAlgn="auto" latinLnBrk="0" hangingPunct="1">
              <a:lnSpc>
                <a:spcPct val="250000"/>
              </a:lnSpc>
              <a:spcBef>
                <a:spcPct val="0"/>
              </a:spcBef>
              <a:spcAft>
                <a:spcPts val="0"/>
              </a:spcAft>
              <a:buFont typeface="+mj-lt"/>
              <a:buNone/>
              <a:defRPr sz="1600" b="0">
                <a:latin typeface="Poppins Medium" panose="02000000000000000000" charset="0"/>
                <a:cs typeface="Poppins Medium" panose="02000000000000000000" charset="0"/>
              </a:defRPr>
            </a:lvl4pPr>
            <a:lvl5pPr marL="1955800" indent="0" eaLnBrk="1" fontAlgn="auto" latinLnBrk="0" hangingPunct="1">
              <a:lnSpc>
                <a:spcPct val="250000"/>
              </a:lnSpc>
              <a:spcBef>
                <a:spcPct val="0"/>
              </a:spcBef>
              <a:spcAft>
                <a:spcPts val="0"/>
              </a:spcAft>
              <a:buFont typeface="+mj-lt"/>
              <a:buNone/>
              <a:defRPr sz="1600" b="0">
                <a:latin typeface="Poppins Medium" panose="02000000000000000000" charset="0"/>
                <a:cs typeface="Poppins Medium" panose="02000000000000000000"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pic>
        <p:nvPicPr>
          <p:cNvPr id="3" name="tray" descr="/Users/skinnyfish/Downloads/themes/blue/content.pngcontent"/>
          <p:cNvPicPr>
            <a:picLocks noChangeAspect="1"/>
          </p:cNvPicPr>
          <p:nvPr userDrawn="1"/>
        </p:nvPicPr>
        <p:blipFill>
          <a:blip r:embed="rId2" cstate="screen"/>
          <a:srcRect/>
          <a:stretch>
            <a:fillRect/>
          </a:stretch>
        </p:blipFill>
        <p:spPr>
          <a:xfrm>
            <a:off x="7904480" y="-18098"/>
            <a:ext cx="4297680" cy="6894195"/>
          </a:xfrm>
          <a:prstGeom prst="rect">
            <a:avLst/>
          </a:prstGeom>
        </p:spPr>
      </p:pic>
      <p:sp>
        <p:nvSpPr>
          <p:cNvPr id="5" name="body1"/>
          <p:cNvSpPr>
            <a:spLocks noGrp="1"/>
          </p:cNvSpPr>
          <p:nvPr>
            <p:ph sz="quarter" idx="10"/>
          </p:nvPr>
        </p:nvSpPr>
        <p:spPr>
          <a:xfrm>
            <a:off x="3024000" y="1008000"/>
            <a:ext cx="4651200" cy="5436000"/>
          </a:xfrm>
          <a:prstGeom prst="rect">
            <a:avLst/>
          </a:prstGeom>
        </p:spPr>
        <p:txBody>
          <a:bodyPr lIns="0" tIns="0"/>
          <a:lstStyle>
            <a:lvl1pPr marL="342900" indent="-215900" eaLnBrk="1" fontAlgn="auto" latinLnBrk="0" hangingPunct="1">
              <a:lnSpc>
                <a:spcPct val="250000"/>
              </a:lnSpc>
              <a:spcBef>
                <a:spcPct val="0"/>
              </a:spcBef>
              <a:spcAft>
                <a:spcPts val="0"/>
              </a:spcAft>
              <a:buFont typeface="+mj-lt"/>
              <a:buAutoNum type="arabicPeriod"/>
              <a:defRPr sz="1600" b="0">
                <a:latin typeface="Poppins Medium" panose="02000000000000000000" charset="0"/>
                <a:cs typeface="Poppins Medium" panose="02000000000000000000" charset="0"/>
              </a:defRPr>
            </a:lvl1pPr>
            <a:lvl2pPr marL="800100" indent="-215900" eaLnBrk="1" fontAlgn="auto" latinLnBrk="0" hangingPunct="1">
              <a:lnSpc>
                <a:spcPct val="250000"/>
              </a:lnSpc>
              <a:spcBef>
                <a:spcPct val="0"/>
              </a:spcBef>
              <a:spcAft>
                <a:spcPts val="0"/>
              </a:spcAft>
              <a:buFont typeface="+mj-lt"/>
              <a:buAutoNum type="arabicPeriod"/>
              <a:defRPr sz="1600" b="0">
                <a:latin typeface="Poppins Medium" panose="02000000000000000000" charset="0"/>
                <a:cs typeface="Poppins Medium" panose="02000000000000000000" charset="0"/>
              </a:defRPr>
            </a:lvl2pPr>
            <a:lvl3pPr marL="1257300" indent="-215900" eaLnBrk="1" fontAlgn="auto" latinLnBrk="0" hangingPunct="1">
              <a:lnSpc>
                <a:spcPct val="250000"/>
              </a:lnSpc>
              <a:spcBef>
                <a:spcPct val="0"/>
              </a:spcBef>
              <a:spcAft>
                <a:spcPts val="0"/>
              </a:spcAft>
              <a:buFont typeface="+mj-lt"/>
              <a:buAutoNum type="arabicPeriod"/>
              <a:defRPr sz="1600" b="0">
                <a:latin typeface="Poppins Medium" panose="02000000000000000000" charset="0"/>
                <a:cs typeface="Poppins Medium" panose="02000000000000000000" charset="0"/>
              </a:defRPr>
            </a:lvl3pPr>
            <a:lvl4pPr marL="1714500" indent="-215900" eaLnBrk="1" fontAlgn="auto" latinLnBrk="0" hangingPunct="1">
              <a:lnSpc>
                <a:spcPct val="250000"/>
              </a:lnSpc>
              <a:spcBef>
                <a:spcPct val="0"/>
              </a:spcBef>
              <a:spcAft>
                <a:spcPts val="0"/>
              </a:spcAft>
              <a:buFont typeface="+mj-lt"/>
              <a:buAutoNum type="arabicPeriod"/>
              <a:defRPr sz="1600" b="0">
                <a:latin typeface="Poppins Medium" panose="02000000000000000000" charset="0"/>
                <a:cs typeface="Poppins Medium" panose="02000000000000000000" charset="0"/>
              </a:defRPr>
            </a:lvl4pPr>
            <a:lvl5pPr marL="2171700" indent="-215900" eaLnBrk="1" fontAlgn="auto" latinLnBrk="0" hangingPunct="1">
              <a:lnSpc>
                <a:spcPct val="250000"/>
              </a:lnSpc>
              <a:spcBef>
                <a:spcPct val="0"/>
              </a:spcBef>
              <a:spcAft>
                <a:spcPts val="0"/>
              </a:spcAft>
              <a:buFont typeface="+mj-lt"/>
              <a:buAutoNum type="arabicPeriod"/>
              <a:defRPr sz="1600" b="0">
                <a:latin typeface="Poppins Medium" panose="02000000000000000000" charset="0"/>
                <a:cs typeface="Poppins Medium" panose="02000000000000000000"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header"/>
          <p:cNvSpPr>
            <a:spLocks noGrp="1"/>
          </p:cNvSpPr>
          <p:nvPr>
            <p:ph type="title"/>
          </p:nvPr>
        </p:nvSpPr>
        <p:spPr>
          <a:xfrm>
            <a:off x="820800" y="1317600"/>
            <a:ext cx="2206800" cy="5184000"/>
          </a:xfrm>
          <a:prstGeom prst="rect">
            <a:avLst/>
          </a:prstGeom>
        </p:spPr>
        <p:txBody>
          <a:bodyPr/>
          <a:lstStyle>
            <a:lvl1pPr>
              <a:defRPr sz="2800" b="1">
                <a:latin typeface="Poppins SemiBold" panose="02000000000000000000" charset="0"/>
                <a:cs typeface="Poppins SemiBold" panose="02000000000000000000" charset="0"/>
              </a:defRPr>
            </a:lvl1pPr>
          </a:lstStyle>
          <a:p>
            <a:r>
              <a:rPr lang="en-US"/>
              <a:t>Click to edit Master title style</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emphasis-list">
    <p:spTree>
      <p:nvGrpSpPr>
        <p:cNvPr id="1" name=""/>
        <p:cNvGrpSpPr/>
        <p:nvPr/>
      </p:nvGrpSpPr>
      <p:grpSpPr>
        <a:xfrm>
          <a:off x="0" y="0"/>
          <a:ext cx="0" cy="0"/>
          <a:chOff x="0" y="0"/>
          <a:chExt cx="0" cy="0"/>
        </a:xfrm>
      </p:grpSpPr>
      <p:pic>
        <p:nvPicPr>
          <p:cNvPr id="3" name="tray" descr="/Users/skinnyfish/Downloads/themes/blue/single.pngsingle"/>
          <p:cNvPicPr>
            <a:picLocks noChangeAspect="1"/>
          </p:cNvPicPr>
          <p:nvPr userDrawn="1"/>
        </p:nvPicPr>
        <p:blipFill>
          <a:blip r:embed="rId2" cstate="screen"/>
          <a:srcRect/>
          <a:stretch>
            <a:fillRect/>
          </a:stretch>
        </p:blipFill>
        <p:spPr>
          <a:xfrm>
            <a:off x="-18857" y="-16200"/>
            <a:ext cx="12229714" cy="6890400"/>
          </a:xfrm>
          <a:prstGeom prst="rect">
            <a:avLst/>
          </a:prstGeom>
        </p:spPr>
      </p:pic>
      <p:sp>
        <p:nvSpPr>
          <p:cNvPr id="5" name="body1"/>
          <p:cNvSpPr>
            <a:spLocks noGrp="1"/>
          </p:cNvSpPr>
          <p:nvPr>
            <p:ph sz="quarter" idx="13"/>
          </p:nvPr>
        </p:nvSpPr>
        <p:spPr>
          <a:xfrm>
            <a:off x="335915" y="505460"/>
            <a:ext cx="11520170" cy="1350010"/>
          </a:xfrm>
          <a:prstGeom prst="rect">
            <a:avLst/>
          </a:prstGeom>
        </p:spPr>
        <p:txBody>
          <a:bodyPr lIns="0" tIns="0" anchor="b" anchorCtr="0"/>
          <a:lstStyle>
            <a:lvl1pPr marL="127000" indent="0" algn="ctr" eaLnBrk="1" fontAlgn="auto" latinLnBrk="0" hangingPunct="1">
              <a:lnSpc>
                <a:spcPct val="100000"/>
              </a:lnSpc>
              <a:spcBef>
                <a:spcPct val="0"/>
              </a:spcBef>
              <a:spcAft>
                <a:spcPts val="0"/>
              </a:spcAft>
              <a:buFont typeface="+mj-lt"/>
              <a:buNone/>
              <a:defRPr sz="2200" b="0">
                <a:solidFill>
                  <a:schemeClr val="bg1"/>
                </a:solidFill>
                <a:latin typeface="Poppins Regular" panose="02000000000000000000" charset="0"/>
                <a:cs typeface="Poppins Regular" panose="02000000000000000000" charset="0"/>
              </a:defRPr>
            </a:lvl1pPr>
            <a:lvl2pPr marL="584200" indent="0" algn="ctr" eaLnBrk="1" fontAlgn="auto" latinLnBrk="0" hangingPunct="1">
              <a:lnSpc>
                <a:spcPct val="100000"/>
              </a:lnSpc>
              <a:spcBef>
                <a:spcPct val="0"/>
              </a:spcBef>
              <a:spcAft>
                <a:spcPts val="0"/>
              </a:spcAft>
              <a:buFont typeface="+mj-lt"/>
              <a:buNone/>
              <a:defRPr sz="2200" b="0">
                <a:solidFill>
                  <a:schemeClr val="bg1"/>
                </a:solidFill>
                <a:latin typeface="Poppins Regular" panose="02000000000000000000" charset="0"/>
                <a:cs typeface="Poppins Regular" panose="02000000000000000000" charset="0"/>
              </a:defRPr>
            </a:lvl2pPr>
            <a:lvl3pPr marL="1041400" indent="0" algn="ctr" eaLnBrk="1" fontAlgn="auto" latinLnBrk="0" hangingPunct="1">
              <a:lnSpc>
                <a:spcPct val="100000"/>
              </a:lnSpc>
              <a:spcBef>
                <a:spcPct val="0"/>
              </a:spcBef>
              <a:spcAft>
                <a:spcPts val="0"/>
              </a:spcAft>
              <a:buFont typeface="+mj-lt"/>
              <a:buNone/>
              <a:defRPr sz="2200" b="0">
                <a:solidFill>
                  <a:schemeClr val="bg1"/>
                </a:solidFill>
                <a:latin typeface="Poppins Regular" panose="02000000000000000000" charset="0"/>
                <a:cs typeface="Poppins Regular" panose="02000000000000000000" charset="0"/>
              </a:defRPr>
            </a:lvl3pPr>
            <a:lvl4pPr marL="1498600" indent="0" algn="ctr" eaLnBrk="1" fontAlgn="auto" latinLnBrk="0" hangingPunct="1">
              <a:lnSpc>
                <a:spcPct val="100000"/>
              </a:lnSpc>
              <a:spcBef>
                <a:spcPct val="0"/>
              </a:spcBef>
              <a:spcAft>
                <a:spcPts val="0"/>
              </a:spcAft>
              <a:buFont typeface="+mj-lt"/>
              <a:buNone/>
              <a:defRPr sz="2200" b="0">
                <a:solidFill>
                  <a:schemeClr val="bg1"/>
                </a:solidFill>
                <a:latin typeface="Poppins Regular" panose="02000000000000000000" charset="0"/>
                <a:cs typeface="Poppins Regular" panose="02000000000000000000" charset="0"/>
              </a:defRPr>
            </a:lvl4pPr>
            <a:lvl5pPr marL="1955800" indent="0" algn="ctr" eaLnBrk="1" fontAlgn="auto" latinLnBrk="0" hangingPunct="1">
              <a:lnSpc>
                <a:spcPct val="100000"/>
              </a:lnSpc>
              <a:spcBef>
                <a:spcPct val="0"/>
              </a:spcBef>
              <a:spcAft>
                <a:spcPts val="0"/>
              </a:spcAft>
              <a:buFont typeface="+mj-lt"/>
              <a:buNone/>
              <a:defRPr sz="2200" b="0">
                <a:solidFill>
                  <a:schemeClr val="bg1"/>
                </a:solidFill>
                <a:latin typeface="Poppins Regular" panose="02000000000000000000" charset="0"/>
                <a:cs typeface="Poppins Regular" panose="02000000000000000000" charset="0"/>
              </a:defRPr>
            </a:lvl5pPr>
          </a:lstStyle>
          <a:p>
            <a:pPr lvl="0"/>
            <a:r>
              <a:rPr lang="en-US" dirty="0"/>
              <a:t>Click to edit Master text styles</a:t>
            </a:r>
          </a:p>
          <a:p>
            <a:pPr lvl="1"/>
            <a:r>
              <a:rPr lang="en-US" dirty="0"/>
              <a:t>Second level</a:t>
            </a:r>
          </a:p>
        </p:txBody>
      </p:sp>
      <p:sp>
        <p:nvSpPr>
          <p:cNvPr id="6" name="header"/>
          <p:cNvSpPr>
            <a:spLocks noGrp="1"/>
          </p:cNvSpPr>
          <p:nvPr>
            <p:ph type="title"/>
          </p:nvPr>
        </p:nvSpPr>
        <p:spPr>
          <a:xfrm>
            <a:off x="335915" y="3058795"/>
            <a:ext cx="11520170" cy="3479165"/>
          </a:xfrm>
          <a:prstGeom prst="rect">
            <a:avLst/>
          </a:prstGeom>
        </p:spPr>
        <p:txBody>
          <a:bodyPr anchor="t" anchorCtr="0"/>
          <a:lstStyle>
            <a:lvl1pPr marL="0" indent="0" algn="ctr" eaLnBrk="1" fontAlgn="auto" latinLnBrk="0" hangingPunct="1">
              <a:lnSpc>
                <a:spcPct val="100000"/>
              </a:lnSpc>
              <a:defRPr sz="3200" b="0">
                <a:solidFill>
                  <a:schemeClr val="bg1"/>
                </a:solidFill>
                <a:latin typeface="Poppins Regular" panose="02000000000000000000" charset="0"/>
                <a:cs typeface="Poppins Regular" panose="02000000000000000000" charset="0"/>
              </a:defRPr>
            </a:lvl1pPr>
          </a:lstStyle>
          <a:p>
            <a:r>
              <a:rPr lang="en-US" dirty="0"/>
              <a:t>Click to edit Master title style</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emphasis">
    <p:spTree>
      <p:nvGrpSpPr>
        <p:cNvPr id="1" name=""/>
        <p:cNvGrpSpPr/>
        <p:nvPr/>
      </p:nvGrpSpPr>
      <p:grpSpPr>
        <a:xfrm>
          <a:off x="0" y="0"/>
          <a:ext cx="0" cy="0"/>
          <a:chOff x="0" y="0"/>
          <a:chExt cx="0" cy="0"/>
        </a:xfrm>
      </p:grpSpPr>
      <p:pic>
        <p:nvPicPr>
          <p:cNvPr id="3" name="tray" descr="/Users/skinnyfish/Downloads/themes/blue/single.pngsingle"/>
          <p:cNvPicPr>
            <a:picLocks noChangeAspect="1"/>
          </p:cNvPicPr>
          <p:nvPr userDrawn="1"/>
        </p:nvPicPr>
        <p:blipFill>
          <a:blip r:embed="rId2" cstate="screen"/>
          <a:srcRect/>
          <a:stretch>
            <a:fillRect/>
          </a:stretch>
        </p:blipFill>
        <p:spPr>
          <a:xfrm>
            <a:off x="-18857" y="-16200"/>
            <a:ext cx="12229714" cy="6890400"/>
          </a:xfrm>
          <a:prstGeom prst="rect">
            <a:avLst/>
          </a:prstGeom>
        </p:spPr>
      </p:pic>
      <p:sp>
        <p:nvSpPr>
          <p:cNvPr id="5" name="body"/>
          <p:cNvSpPr>
            <a:spLocks noGrp="1"/>
          </p:cNvSpPr>
          <p:nvPr>
            <p:ph sz="quarter" idx="13"/>
          </p:nvPr>
        </p:nvSpPr>
        <p:spPr>
          <a:xfrm>
            <a:off x="335915" y="505460"/>
            <a:ext cx="11520170" cy="1350010"/>
          </a:xfrm>
          <a:prstGeom prst="rect">
            <a:avLst/>
          </a:prstGeom>
        </p:spPr>
        <p:txBody>
          <a:bodyPr lIns="0" tIns="0" anchor="b" anchorCtr="0"/>
          <a:lstStyle>
            <a:lvl1pPr marL="127000" indent="0" algn="ctr" eaLnBrk="1" fontAlgn="auto" latinLnBrk="0" hangingPunct="1">
              <a:lnSpc>
                <a:spcPct val="100000"/>
              </a:lnSpc>
              <a:spcBef>
                <a:spcPct val="0"/>
              </a:spcBef>
              <a:spcAft>
                <a:spcPts val="0"/>
              </a:spcAft>
              <a:buFont typeface="+mj-lt"/>
              <a:buNone/>
              <a:defRPr sz="2200" b="0">
                <a:solidFill>
                  <a:schemeClr val="bg1"/>
                </a:solidFill>
                <a:latin typeface="Poppins Regular" panose="02000000000000000000" charset="0"/>
                <a:cs typeface="Poppins Regular" panose="02000000000000000000" charset="0"/>
              </a:defRPr>
            </a:lvl1pPr>
            <a:lvl2pPr marL="584200" indent="0" algn="ctr" eaLnBrk="1" fontAlgn="auto" latinLnBrk="0" hangingPunct="1">
              <a:lnSpc>
                <a:spcPct val="100000"/>
              </a:lnSpc>
              <a:spcBef>
                <a:spcPct val="0"/>
              </a:spcBef>
              <a:spcAft>
                <a:spcPts val="0"/>
              </a:spcAft>
              <a:buFont typeface="+mj-lt"/>
              <a:buNone/>
              <a:defRPr sz="2200" b="0">
                <a:solidFill>
                  <a:schemeClr val="bg1"/>
                </a:solidFill>
                <a:latin typeface="Poppins Regular" panose="02000000000000000000" charset="0"/>
                <a:cs typeface="Poppins Regular" panose="02000000000000000000" charset="0"/>
              </a:defRPr>
            </a:lvl2pPr>
            <a:lvl3pPr marL="1041400" indent="0" algn="ctr" eaLnBrk="1" fontAlgn="auto" latinLnBrk="0" hangingPunct="1">
              <a:lnSpc>
                <a:spcPct val="100000"/>
              </a:lnSpc>
              <a:spcBef>
                <a:spcPct val="0"/>
              </a:spcBef>
              <a:spcAft>
                <a:spcPts val="0"/>
              </a:spcAft>
              <a:buFont typeface="+mj-lt"/>
              <a:buNone/>
              <a:defRPr sz="2200" b="0">
                <a:solidFill>
                  <a:schemeClr val="bg1"/>
                </a:solidFill>
                <a:latin typeface="Poppins Regular" panose="02000000000000000000" charset="0"/>
                <a:cs typeface="Poppins Regular" panose="02000000000000000000" charset="0"/>
              </a:defRPr>
            </a:lvl3pPr>
            <a:lvl4pPr marL="1498600" indent="0" algn="ctr" eaLnBrk="1" fontAlgn="auto" latinLnBrk="0" hangingPunct="1">
              <a:lnSpc>
                <a:spcPct val="100000"/>
              </a:lnSpc>
              <a:spcBef>
                <a:spcPct val="0"/>
              </a:spcBef>
              <a:spcAft>
                <a:spcPts val="0"/>
              </a:spcAft>
              <a:buFont typeface="+mj-lt"/>
              <a:buNone/>
              <a:defRPr sz="2200" b="0">
                <a:solidFill>
                  <a:schemeClr val="bg1"/>
                </a:solidFill>
                <a:latin typeface="Poppins Regular" panose="02000000000000000000" charset="0"/>
                <a:cs typeface="Poppins Regular" panose="02000000000000000000" charset="0"/>
              </a:defRPr>
            </a:lvl4pPr>
            <a:lvl5pPr marL="1955800" indent="0" algn="ctr" eaLnBrk="1" fontAlgn="auto" latinLnBrk="0" hangingPunct="1">
              <a:lnSpc>
                <a:spcPct val="100000"/>
              </a:lnSpc>
              <a:spcBef>
                <a:spcPct val="0"/>
              </a:spcBef>
              <a:spcAft>
                <a:spcPts val="0"/>
              </a:spcAft>
              <a:buFont typeface="+mj-lt"/>
              <a:buNone/>
              <a:defRPr sz="2200" b="0">
                <a:solidFill>
                  <a:schemeClr val="bg1"/>
                </a:solidFill>
                <a:latin typeface="Poppins Regular" panose="02000000000000000000" charset="0"/>
                <a:cs typeface="Poppins Regular" panose="02000000000000000000" charset="0"/>
              </a:defRPr>
            </a:lvl5pPr>
          </a:lstStyle>
          <a:p>
            <a:pPr lvl="0"/>
            <a:r>
              <a:rPr lang="en-US" dirty="0"/>
              <a:t>Click to edit Master text styles</a:t>
            </a:r>
          </a:p>
          <a:p>
            <a:pPr lvl="1"/>
            <a:r>
              <a:rPr lang="en-US" dirty="0"/>
              <a:t>Second level</a:t>
            </a:r>
          </a:p>
        </p:txBody>
      </p:sp>
      <p:sp>
        <p:nvSpPr>
          <p:cNvPr id="6" name="header"/>
          <p:cNvSpPr>
            <a:spLocks noGrp="1"/>
          </p:cNvSpPr>
          <p:nvPr>
            <p:ph type="title"/>
          </p:nvPr>
        </p:nvSpPr>
        <p:spPr>
          <a:xfrm>
            <a:off x="335915" y="3058795"/>
            <a:ext cx="11520170" cy="3479165"/>
          </a:xfrm>
          <a:prstGeom prst="rect">
            <a:avLst/>
          </a:prstGeom>
        </p:spPr>
        <p:txBody>
          <a:bodyPr anchor="t" anchorCtr="0"/>
          <a:lstStyle>
            <a:lvl1pPr marL="0" indent="0" algn="ctr" eaLnBrk="1" fontAlgn="auto" latinLnBrk="0" hangingPunct="1">
              <a:lnSpc>
                <a:spcPct val="100000"/>
              </a:lnSpc>
              <a:defRPr sz="3200" b="0">
                <a:solidFill>
                  <a:schemeClr val="bg1"/>
                </a:solidFill>
                <a:latin typeface="Poppins Regular" panose="02000000000000000000" charset="0"/>
                <a:cs typeface="Poppins Regular" panose="02000000000000000000" charset="0"/>
              </a:defRPr>
            </a:lvl1pPr>
          </a:lstStyle>
          <a:p>
            <a:r>
              <a:rPr lang="en-US" dirty="0"/>
              <a:t>Click to edit Master title style</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emphasis-img">
    <p:spTree>
      <p:nvGrpSpPr>
        <p:cNvPr id="1" name=""/>
        <p:cNvGrpSpPr/>
        <p:nvPr/>
      </p:nvGrpSpPr>
      <p:grpSpPr>
        <a:xfrm>
          <a:off x="0" y="0"/>
          <a:ext cx="0" cy="0"/>
          <a:chOff x="0" y="0"/>
          <a:chExt cx="0" cy="0"/>
        </a:xfrm>
      </p:grpSpPr>
      <p:sp>
        <p:nvSpPr>
          <p:cNvPr id="5" name="body"/>
          <p:cNvSpPr>
            <a:spLocks noGrp="1"/>
          </p:cNvSpPr>
          <p:nvPr>
            <p:ph sz="quarter" idx="13"/>
          </p:nvPr>
        </p:nvSpPr>
        <p:spPr>
          <a:xfrm>
            <a:off x="335915" y="505460"/>
            <a:ext cx="11520170" cy="1350010"/>
          </a:xfrm>
          <a:prstGeom prst="rect">
            <a:avLst/>
          </a:prstGeom>
        </p:spPr>
        <p:txBody>
          <a:bodyPr lIns="0" tIns="0" anchor="b" anchorCtr="0"/>
          <a:lstStyle>
            <a:lvl1pPr marL="127000" indent="0" algn="ctr" eaLnBrk="1" fontAlgn="auto" latinLnBrk="0" hangingPunct="1">
              <a:lnSpc>
                <a:spcPct val="100000"/>
              </a:lnSpc>
              <a:spcBef>
                <a:spcPct val="0"/>
              </a:spcBef>
              <a:spcAft>
                <a:spcPts val="0"/>
              </a:spcAft>
              <a:buFont typeface="+mj-lt"/>
              <a:buNone/>
              <a:defRPr sz="2200" b="0">
                <a:solidFill>
                  <a:schemeClr val="bg1"/>
                </a:solidFill>
                <a:latin typeface="Poppins Regular" panose="02000000000000000000" charset="0"/>
                <a:cs typeface="Poppins Regular" panose="02000000000000000000" charset="0"/>
              </a:defRPr>
            </a:lvl1pPr>
            <a:lvl2pPr marL="584200" indent="0" algn="ctr" eaLnBrk="1" fontAlgn="auto" latinLnBrk="0" hangingPunct="1">
              <a:lnSpc>
                <a:spcPct val="100000"/>
              </a:lnSpc>
              <a:spcBef>
                <a:spcPct val="0"/>
              </a:spcBef>
              <a:spcAft>
                <a:spcPts val="0"/>
              </a:spcAft>
              <a:buFont typeface="+mj-lt"/>
              <a:buNone/>
              <a:defRPr sz="2200" b="0">
                <a:solidFill>
                  <a:schemeClr val="bg1"/>
                </a:solidFill>
                <a:latin typeface="Poppins Regular" panose="02000000000000000000" charset="0"/>
                <a:cs typeface="Poppins Regular" panose="02000000000000000000" charset="0"/>
              </a:defRPr>
            </a:lvl2pPr>
            <a:lvl3pPr marL="1041400" indent="0" algn="ctr" eaLnBrk="1" fontAlgn="auto" latinLnBrk="0" hangingPunct="1">
              <a:lnSpc>
                <a:spcPct val="100000"/>
              </a:lnSpc>
              <a:spcBef>
                <a:spcPct val="0"/>
              </a:spcBef>
              <a:spcAft>
                <a:spcPts val="0"/>
              </a:spcAft>
              <a:buFont typeface="+mj-lt"/>
              <a:buNone/>
              <a:defRPr sz="2200" b="0">
                <a:solidFill>
                  <a:schemeClr val="bg1"/>
                </a:solidFill>
                <a:latin typeface="Poppins Regular" panose="02000000000000000000" charset="0"/>
                <a:cs typeface="Poppins Regular" panose="02000000000000000000" charset="0"/>
              </a:defRPr>
            </a:lvl3pPr>
            <a:lvl4pPr marL="1498600" indent="0" algn="ctr" eaLnBrk="1" fontAlgn="auto" latinLnBrk="0" hangingPunct="1">
              <a:lnSpc>
                <a:spcPct val="100000"/>
              </a:lnSpc>
              <a:spcBef>
                <a:spcPct val="0"/>
              </a:spcBef>
              <a:spcAft>
                <a:spcPts val="0"/>
              </a:spcAft>
              <a:buFont typeface="+mj-lt"/>
              <a:buNone/>
              <a:defRPr sz="2200" b="0">
                <a:solidFill>
                  <a:schemeClr val="bg1"/>
                </a:solidFill>
                <a:latin typeface="Poppins Regular" panose="02000000000000000000" charset="0"/>
                <a:cs typeface="Poppins Regular" panose="02000000000000000000" charset="0"/>
              </a:defRPr>
            </a:lvl4pPr>
            <a:lvl5pPr marL="1955800" indent="0" algn="ctr" eaLnBrk="1" fontAlgn="auto" latinLnBrk="0" hangingPunct="1">
              <a:lnSpc>
                <a:spcPct val="100000"/>
              </a:lnSpc>
              <a:spcBef>
                <a:spcPct val="0"/>
              </a:spcBef>
              <a:spcAft>
                <a:spcPts val="0"/>
              </a:spcAft>
              <a:buFont typeface="+mj-lt"/>
              <a:buNone/>
              <a:defRPr sz="2200" b="0">
                <a:solidFill>
                  <a:schemeClr val="bg1"/>
                </a:solidFill>
                <a:latin typeface="Poppins Regular" panose="02000000000000000000" charset="0"/>
                <a:cs typeface="Poppins Regular" panose="02000000000000000000"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header"/>
          <p:cNvSpPr>
            <a:spLocks noGrp="1"/>
          </p:cNvSpPr>
          <p:nvPr>
            <p:ph type="title"/>
          </p:nvPr>
        </p:nvSpPr>
        <p:spPr>
          <a:xfrm>
            <a:off x="335915" y="3058795"/>
            <a:ext cx="11520170" cy="3479165"/>
          </a:xfrm>
          <a:prstGeom prst="rect">
            <a:avLst/>
          </a:prstGeom>
        </p:spPr>
        <p:txBody>
          <a:bodyPr anchor="t" anchorCtr="0"/>
          <a:lstStyle>
            <a:lvl1pPr marL="0" indent="0" algn="ctr" eaLnBrk="1" fontAlgn="auto" latinLnBrk="0" hangingPunct="1">
              <a:lnSpc>
                <a:spcPct val="100000"/>
              </a:lnSpc>
              <a:defRPr sz="3200" b="0">
                <a:solidFill>
                  <a:schemeClr val="bg1"/>
                </a:solidFill>
                <a:latin typeface="Poppins Regular" panose="02000000000000000000" charset="0"/>
                <a:cs typeface="Poppins Regular" panose="02000000000000000000" charset="0"/>
              </a:defRPr>
            </a:lvl1pPr>
          </a:lstStyle>
          <a:p>
            <a:r>
              <a:rPr lang="en-US" dirty="0"/>
              <a:t>Click to edit Master title style</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ingle-text">
    <p:spTree>
      <p:nvGrpSpPr>
        <p:cNvPr id="1" name=""/>
        <p:cNvGrpSpPr/>
        <p:nvPr/>
      </p:nvGrpSpPr>
      <p:grpSpPr>
        <a:xfrm>
          <a:off x="0" y="0"/>
          <a:ext cx="0" cy="0"/>
          <a:chOff x="0" y="0"/>
          <a:chExt cx="0" cy="0"/>
        </a:xfrm>
      </p:grpSpPr>
      <p:pic>
        <p:nvPicPr>
          <p:cNvPr id="2" name="background" descr="/Users/skinnyfish/Downloads/themes/blue/single2.pngsingle2"/>
          <p:cNvPicPr>
            <a:picLocks noChangeAspect="1"/>
          </p:cNvPicPr>
          <p:nvPr userDrawn="1"/>
        </p:nvPicPr>
        <p:blipFill>
          <a:blip r:embed="rId2" cstate="screen"/>
          <a:srcRect/>
          <a:stretch>
            <a:fillRect/>
          </a:stretch>
        </p:blipFill>
        <p:spPr>
          <a:xfrm>
            <a:off x="-18857" y="-16200"/>
            <a:ext cx="12229714" cy="6890400"/>
          </a:xfrm>
          <a:prstGeom prst="rect">
            <a:avLst/>
          </a:prstGeom>
        </p:spPr>
      </p:pic>
      <p:sp>
        <p:nvSpPr>
          <p:cNvPr id="5" name="body"/>
          <p:cNvSpPr>
            <a:spLocks noGrp="1"/>
          </p:cNvSpPr>
          <p:nvPr>
            <p:ph sz="quarter" idx="10"/>
          </p:nvPr>
        </p:nvSpPr>
        <p:spPr>
          <a:xfrm>
            <a:off x="814740" y="2122180"/>
            <a:ext cx="10800000" cy="4136400"/>
          </a:xfrm>
          <a:prstGeom prst="rect">
            <a:avLst/>
          </a:prstGeom>
        </p:spPr>
        <p:txBody>
          <a:bodyPr/>
          <a:lstStyle>
            <a:lvl1pPr>
              <a:lnSpc>
                <a:spcPct val="100000"/>
              </a:lnSpc>
              <a:defRPr sz="2200">
                <a:solidFill>
                  <a:schemeClr val="bg1"/>
                </a:solidFill>
                <a:latin typeface="Poppins Light" panose="02000000000000000000" charset="0"/>
                <a:cs typeface="Poppins Light" panose="02000000000000000000" charset="0"/>
              </a:defRPr>
            </a:lvl1pPr>
            <a:lvl2pPr>
              <a:lnSpc>
                <a:spcPct val="100000"/>
              </a:lnSpc>
              <a:defRPr sz="2200">
                <a:solidFill>
                  <a:schemeClr val="bg1"/>
                </a:solidFill>
                <a:latin typeface="Poppins Light" panose="02000000000000000000" charset="0"/>
                <a:cs typeface="Poppins Light" panose="02000000000000000000" charset="0"/>
              </a:defRPr>
            </a:lvl2pPr>
            <a:lvl3pPr>
              <a:lnSpc>
                <a:spcPct val="100000"/>
              </a:lnSpc>
              <a:defRPr sz="2200">
                <a:solidFill>
                  <a:schemeClr val="bg1"/>
                </a:solidFill>
                <a:latin typeface="Poppins Light" panose="02000000000000000000" charset="0"/>
                <a:cs typeface="Poppins Light" panose="02000000000000000000" charset="0"/>
              </a:defRPr>
            </a:lvl3pPr>
            <a:lvl4pPr>
              <a:lnSpc>
                <a:spcPct val="100000"/>
              </a:lnSpc>
              <a:defRPr sz="2200">
                <a:solidFill>
                  <a:schemeClr val="bg1"/>
                </a:solidFill>
                <a:latin typeface="Poppins Light" panose="02000000000000000000" charset="0"/>
                <a:cs typeface="Poppins Light" panose="02000000000000000000" charset="0"/>
              </a:defRPr>
            </a:lvl4pPr>
            <a:lvl5pPr>
              <a:lnSpc>
                <a:spcPct val="100000"/>
              </a:lnSpc>
              <a:defRPr sz="2200">
                <a:solidFill>
                  <a:schemeClr val="bg1"/>
                </a:solidFill>
                <a:latin typeface="Poppins Light" panose="02000000000000000000" charset="0"/>
                <a:cs typeface="Poppins Light" panose="02000000000000000000"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header"/>
          <p:cNvSpPr>
            <a:spLocks noGrp="1"/>
          </p:cNvSpPr>
          <p:nvPr>
            <p:ph type="title"/>
          </p:nvPr>
        </p:nvSpPr>
        <p:spPr>
          <a:xfrm>
            <a:off x="814740" y="374250"/>
            <a:ext cx="10800000" cy="615600"/>
          </a:xfrm>
          <a:prstGeom prst="rect">
            <a:avLst/>
          </a:prstGeom>
        </p:spPr>
        <p:txBody>
          <a:bodyPr anchor="t" anchorCtr="0"/>
          <a:lstStyle>
            <a:lvl1pPr algn="l">
              <a:defRPr sz="3400" b="1">
                <a:solidFill>
                  <a:schemeClr val="bg1"/>
                </a:solidFill>
                <a:latin typeface="Poppins SemiBold" panose="02000000000000000000" charset="0"/>
                <a:cs typeface="Poppins SemiBold" panose="02000000000000000000" charset="0"/>
              </a:defRPr>
            </a:lvl1pPr>
          </a:lstStyle>
          <a:p>
            <a:r>
              <a:rPr lang="en-US"/>
              <a:t>Click to edit Master title style</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row-pro-list3">
    <p:spTree>
      <p:nvGrpSpPr>
        <p:cNvPr id="1" name=""/>
        <p:cNvGrpSpPr/>
        <p:nvPr/>
      </p:nvGrpSpPr>
      <p:grpSpPr>
        <a:xfrm>
          <a:off x="0" y="0"/>
          <a:ext cx="0" cy="0"/>
          <a:chOff x="0" y="0"/>
          <a:chExt cx="0" cy="0"/>
        </a:xfrm>
      </p:grpSpPr>
      <p:pic>
        <p:nvPicPr>
          <p:cNvPr id="16" name="shape3"/>
          <p:cNvPicPr>
            <a:picLocks noChangeAspect="1"/>
          </p:cNvPicPr>
          <p:nvPr userDrawn="1"/>
        </p:nvPicPr>
        <p:blipFill>
          <a:blip r:embed="rId2" cstate="screen"/>
          <a:srcRect/>
          <a:stretch>
            <a:fillRect/>
          </a:stretch>
        </p:blipFill>
        <p:spPr>
          <a:xfrm>
            <a:off x="8115111" y="1965229"/>
            <a:ext cx="3128317" cy="3873154"/>
          </a:xfrm>
          <a:prstGeom prst="rect">
            <a:avLst/>
          </a:prstGeom>
        </p:spPr>
      </p:pic>
      <p:pic>
        <p:nvPicPr>
          <p:cNvPr id="11" name="shape2"/>
          <p:cNvPicPr>
            <a:picLocks noChangeAspect="1"/>
          </p:cNvPicPr>
          <p:nvPr userDrawn="1"/>
        </p:nvPicPr>
        <p:blipFill>
          <a:blip r:embed="rId3" cstate="screen"/>
          <a:srcRect/>
          <a:stretch>
            <a:fillRect/>
          </a:stretch>
        </p:blipFill>
        <p:spPr>
          <a:xfrm>
            <a:off x="4488292" y="1989662"/>
            <a:ext cx="3114392" cy="3870745"/>
          </a:xfrm>
          <a:prstGeom prst="rect">
            <a:avLst/>
          </a:prstGeom>
        </p:spPr>
      </p:pic>
      <p:pic>
        <p:nvPicPr>
          <p:cNvPr id="5" name="shape1"/>
          <p:cNvPicPr>
            <a:picLocks noChangeAspect="1"/>
          </p:cNvPicPr>
          <p:nvPr userDrawn="1"/>
        </p:nvPicPr>
        <p:blipFill>
          <a:blip r:embed="rId4" cstate="screen"/>
          <a:srcRect/>
          <a:stretch>
            <a:fillRect/>
          </a:stretch>
        </p:blipFill>
        <p:spPr>
          <a:xfrm>
            <a:off x="918297" y="1981689"/>
            <a:ext cx="3119717" cy="3862506"/>
          </a:xfrm>
          <a:prstGeom prst="rect">
            <a:avLst/>
          </a:prstGeom>
        </p:spPr>
      </p:pic>
      <p:sp>
        <p:nvSpPr>
          <p:cNvPr id="13" name="body1"/>
          <p:cNvSpPr>
            <a:spLocks noGrp="1"/>
          </p:cNvSpPr>
          <p:nvPr>
            <p:ph sz="quarter" idx="10"/>
          </p:nvPr>
        </p:nvSpPr>
        <p:spPr>
          <a:xfrm>
            <a:off x="918297" y="1999385"/>
            <a:ext cx="3119718" cy="3861022"/>
          </a:xfrm>
          <a:prstGeom prst="rect">
            <a:avLst/>
          </a:prstGeom>
          <a:noFill/>
          <a:ln>
            <a:noFill/>
          </a:ln>
        </p:spPr>
        <p:txBody>
          <a:bodyPr lIns="251999" tIns="1872000" rIns="216000" bIns="216000"/>
          <a:lstStyle>
            <a:lvl1pPr marL="0" indent="0" algn="l" eaLnBrk="1" fontAlgn="auto" latinLnBrk="0" hangingPunct="1">
              <a:lnSpc>
                <a:spcPct val="100000"/>
              </a:lnSpc>
              <a:spcBef>
                <a:spcPts val="0"/>
              </a:spcBef>
              <a:spcAft>
                <a:spcPts val="1200"/>
              </a:spcAft>
              <a:buSzPct val="80000"/>
              <a:buNone/>
              <a:defRPr sz="1800" b="1">
                <a:solidFill>
                  <a:schemeClr val="bg1"/>
                </a:solidFill>
                <a:effectLst/>
                <a:latin typeface="Poppins Regular" panose="02000000000000000000" charset="0"/>
                <a:cs typeface="Poppins Regular" panose="02000000000000000000" charset="0"/>
              </a:defRPr>
            </a:lvl1pPr>
            <a:lvl2pPr marL="0" indent="-179705" algn="just" eaLnBrk="1" fontAlgn="auto" latinLnBrk="0" hangingPunct="1">
              <a:lnSpc>
                <a:spcPct val="135000"/>
              </a:lnSpc>
              <a:spcBef>
                <a:spcPts val="0"/>
              </a:spcBef>
              <a:spcAft>
                <a:spcPts val="0"/>
              </a:spcAft>
              <a:buSzPct val="80000"/>
              <a:defRPr sz="1600">
                <a:latin typeface="Poppins Regular" panose="02000000000000000000" charset="0"/>
                <a:cs typeface="Poppins Regular" panose="02000000000000000000" charset="0"/>
              </a:defRPr>
            </a:lvl2pPr>
            <a:lvl3pPr marL="0" indent="0" eaLnBrk="1" fontAlgn="auto" latinLnBrk="0" hangingPunct="1">
              <a:lnSpc>
                <a:spcPct val="135000"/>
              </a:lnSpc>
              <a:spcBef>
                <a:spcPts val="0"/>
              </a:spcBef>
              <a:spcAft>
                <a:spcPts val="0"/>
              </a:spcAft>
              <a:buSzPct val="80000"/>
              <a:buNone/>
              <a:defRPr sz="1600">
                <a:latin typeface="Poppins Regular" panose="02000000000000000000" charset="0"/>
                <a:cs typeface="Poppins Regular" panose="02000000000000000000" charset="0"/>
              </a:defRPr>
            </a:lvl3pPr>
            <a:lvl4pPr marL="0" indent="-179705" eaLnBrk="1" fontAlgn="auto" latinLnBrk="0" hangingPunct="1">
              <a:lnSpc>
                <a:spcPct val="135000"/>
              </a:lnSpc>
              <a:spcBef>
                <a:spcPts val="0"/>
              </a:spcBef>
              <a:spcAft>
                <a:spcPts val="0"/>
              </a:spcAft>
              <a:buSzPct val="80000"/>
              <a:defRPr sz="1600">
                <a:latin typeface="Poppins Regular" panose="02000000000000000000" charset="0"/>
                <a:cs typeface="Poppins Regular" panose="02000000000000000000" charset="0"/>
              </a:defRPr>
            </a:lvl4pPr>
            <a:lvl5pPr marL="0" indent="0" eaLnBrk="1" fontAlgn="auto" latinLnBrk="0" hangingPunct="1">
              <a:lnSpc>
                <a:spcPct val="100000"/>
              </a:lnSpc>
              <a:spcBef>
                <a:spcPts val="0"/>
              </a:spcBef>
              <a:spcAft>
                <a:spcPts val="1200"/>
              </a:spcAft>
              <a:buSzPct val="80000"/>
              <a:buNone/>
              <a:defRPr sz="1200">
                <a:solidFill>
                  <a:schemeClr val="bg1"/>
                </a:solidFill>
                <a:latin typeface="Poppins Regular" panose="02000000000000000000" charset="0"/>
                <a:cs typeface="Poppins Regular" panose="02000000000000000000" charset="0"/>
              </a:defRPr>
            </a:lvl5pPr>
            <a:lvl6pPr algn="l">
              <a:defRPr/>
            </a:lvl6pPr>
          </a:lstStyle>
          <a:p>
            <a:pPr lvl="0"/>
            <a:r>
              <a:rPr lang="en-US" dirty="0"/>
              <a:t>Click to edit Master text styles</a:t>
            </a:r>
          </a:p>
          <a:p>
            <a:pPr lvl="4"/>
            <a:r>
              <a:rPr lang="en-US" dirty="0"/>
              <a:t>Second level</a:t>
            </a:r>
          </a:p>
        </p:txBody>
      </p:sp>
      <p:sp>
        <p:nvSpPr>
          <p:cNvPr id="7" name="number1"/>
          <p:cNvSpPr>
            <a:spLocks noGrp="1"/>
          </p:cNvSpPr>
          <p:nvPr>
            <p:ph sz="quarter" idx="14"/>
          </p:nvPr>
        </p:nvSpPr>
        <p:spPr>
          <a:xfrm>
            <a:off x="1006557" y="2640399"/>
            <a:ext cx="2945443" cy="615315"/>
          </a:xfrm>
          <a:prstGeom prst="rect">
            <a:avLst/>
          </a:prstGeom>
        </p:spPr>
        <p:txBody>
          <a:bodyPr/>
          <a:lstStyle>
            <a:lvl1pPr marL="0" indent="0" algn="l">
              <a:lnSpc>
                <a:spcPct val="100000"/>
              </a:lnSpc>
              <a:buNone/>
              <a:defRPr sz="4400" b="1">
                <a:solidFill>
                  <a:srgbClr val="93ABDF"/>
                </a:solidFill>
                <a:latin typeface="Poppins Light" panose="02000000000000000000" charset="0"/>
                <a:cs typeface="Poppins Light" panose="02000000000000000000" charset="0"/>
              </a:defRPr>
            </a:lvl1pPr>
            <a:lvl2pPr marL="457200" indent="0" algn="ctr">
              <a:lnSpc>
                <a:spcPct val="100000"/>
              </a:lnSpc>
              <a:buNone/>
              <a:defRPr sz="2200">
                <a:solidFill>
                  <a:schemeClr val="tx1"/>
                </a:solidFill>
                <a:latin typeface="Poppins Light" panose="02000000000000000000" charset="0"/>
                <a:cs typeface="Poppins Light" panose="02000000000000000000" charset="0"/>
              </a:defRPr>
            </a:lvl2pPr>
            <a:lvl3pPr marL="914400" indent="0">
              <a:lnSpc>
                <a:spcPct val="100000"/>
              </a:lnSpc>
              <a:buNone/>
              <a:defRPr sz="2200">
                <a:solidFill>
                  <a:schemeClr val="tx1"/>
                </a:solidFill>
                <a:latin typeface="Poppins Light" panose="02000000000000000000" charset="0"/>
                <a:cs typeface="Poppins Light" panose="02000000000000000000" charset="0"/>
              </a:defRPr>
            </a:lvl3pPr>
            <a:lvl4pPr>
              <a:lnSpc>
                <a:spcPct val="100000"/>
              </a:lnSpc>
              <a:defRPr sz="2200">
                <a:solidFill>
                  <a:schemeClr val="tx1"/>
                </a:solidFill>
                <a:latin typeface="Poppins Light" panose="02000000000000000000" charset="0"/>
                <a:cs typeface="Poppins Light" panose="02000000000000000000" charset="0"/>
              </a:defRPr>
            </a:lvl4pPr>
            <a:lvl5pPr>
              <a:lnSpc>
                <a:spcPct val="100000"/>
              </a:lnSpc>
              <a:defRPr sz="2200">
                <a:solidFill>
                  <a:schemeClr val="tx1"/>
                </a:solidFill>
                <a:latin typeface="Poppins Light" panose="02000000000000000000" charset="0"/>
                <a:cs typeface="Poppins Light" panose="02000000000000000000" charset="0"/>
              </a:defRPr>
            </a:lvl5pPr>
          </a:lstStyle>
          <a:p>
            <a:pPr lvl="0"/>
            <a:r>
              <a:rPr lang="en-US" dirty="0"/>
              <a:t>Click to edit Master text styles</a:t>
            </a:r>
          </a:p>
        </p:txBody>
      </p:sp>
      <p:sp>
        <p:nvSpPr>
          <p:cNvPr id="19" name="body3"/>
          <p:cNvSpPr>
            <a:spLocks noGrp="1"/>
          </p:cNvSpPr>
          <p:nvPr>
            <p:ph sz="quarter" idx="17"/>
          </p:nvPr>
        </p:nvSpPr>
        <p:spPr>
          <a:xfrm>
            <a:off x="8115110" y="1983400"/>
            <a:ext cx="3128318" cy="3861022"/>
          </a:xfrm>
          <a:prstGeom prst="rect">
            <a:avLst/>
          </a:prstGeom>
          <a:noFill/>
          <a:ln>
            <a:noFill/>
          </a:ln>
        </p:spPr>
        <p:txBody>
          <a:bodyPr lIns="251999" tIns="1872000" rIns="216000" bIns="216000"/>
          <a:lstStyle>
            <a:lvl1pPr marL="0" indent="0" algn="l" eaLnBrk="1" fontAlgn="auto" latinLnBrk="0" hangingPunct="1">
              <a:lnSpc>
                <a:spcPct val="100000"/>
              </a:lnSpc>
              <a:spcBef>
                <a:spcPts val="0"/>
              </a:spcBef>
              <a:spcAft>
                <a:spcPts val="1200"/>
              </a:spcAft>
              <a:buSzPct val="80000"/>
              <a:buNone/>
              <a:defRPr sz="1800" b="1">
                <a:solidFill>
                  <a:schemeClr val="bg1"/>
                </a:solidFill>
                <a:effectLst/>
                <a:latin typeface="Poppins Regular" panose="02000000000000000000" charset="0"/>
                <a:cs typeface="Poppins Regular" panose="02000000000000000000" charset="0"/>
              </a:defRPr>
            </a:lvl1pPr>
            <a:lvl2pPr marL="0" indent="-179705" algn="just" eaLnBrk="1" fontAlgn="auto" latinLnBrk="0" hangingPunct="1">
              <a:lnSpc>
                <a:spcPct val="135000"/>
              </a:lnSpc>
              <a:spcBef>
                <a:spcPts val="0"/>
              </a:spcBef>
              <a:spcAft>
                <a:spcPts val="0"/>
              </a:spcAft>
              <a:buSzPct val="80000"/>
              <a:defRPr sz="1600">
                <a:latin typeface="Poppins Regular" panose="02000000000000000000" charset="0"/>
                <a:cs typeface="Poppins Regular" panose="02000000000000000000" charset="0"/>
              </a:defRPr>
            </a:lvl2pPr>
            <a:lvl3pPr marL="0" indent="0" eaLnBrk="1" fontAlgn="auto" latinLnBrk="0" hangingPunct="1">
              <a:lnSpc>
                <a:spcPct val="135000"/>
              </a:lnSpc>
              <a:spcBef>
                <a:spcPts val="0"/>
              </a:spcBef>
              <a:spcAft>
                <a:spcPts val="0"/>
              </a:spcAft>
              <a:buSzPct val="80000"/>
              <a:buNone/>
              <a:defRPr sz="1600">
                <a:latin typeface="Poppins Regular" panose="02000000000000000000" charset="0"/>
                <a:cs typeface="Poppins Regular" panose="02000000000000000000" charset="0"/>
              </a:defRPr>
            </a:lvl3pPr>
            <a:lvl4pPr marL="0" indent="-179705" eaLnBrk="1" fontAlgn="auto" latinLnBrk="0" hangingPunct="1">
              <a:lnSpc>
                <a:spcPct val="135000"/>
              </a:lnSpc>
              <a:spcBef>
                <a:spcPts val="0"/>
              </a:spcBef>
              <a:spcAft>
                <a:spcPts val="0"/>
              </a:spcAft>
              <a:buSzPct val="80000"/>
              <a:defRPr sz="1600">
                <a:latin typeface="Poppins Regular" panose="02000000000000000000" charset="0"/>
                <a:cs typeface="Poppins Regular" panose="02000000000000000000" charset="0"/>
              </a:defRPr>
            </a:lvl4pPr>
            <a:lvl5pPr marL="0" indent="0" eaLnBrk="1" fontAlgn="auto" latinLnBrk="0" hangingPunct="1">
              <a:lnSpc>
                <a:spcPct val="100000"/>
              </a:lnSpc>
              <a:spcBef>
                <a:spcPts val="0"/>
              </a:spcBef>
              <a:spcAft>
                <a:spcPts val="1200"/>
              </a:spcAft>
              <a:buSzPct val="80000"/>
              <a:buNone/>
              <a:defRPr sz="1200">
                <a:solidFill>
                  <a:schemeClr val="bg1"/>
                </a:solidFill>
                <a:latin typeface="Poppins Regular" panose="02000000000000000000" charset="0"/>
                <a:cs typeface="Poppins Regular" panose="02000000000000000000" charset="0"/>
              </a:defRPr>
            </a:lvl5pPr>
            <a:lvl6pPr algn="l">
              <a:defRPr/>
            </a:lvl6pPr>
          </a:lstStyle>
          <a:p>
            <a:pPr lvl="0"/>
            <a:r>
              <a:rPr lang="en-US" dirty="0"/>
              <a:t>Click to edit Master text styles</a:t>
            </a:r>
          </a:p>
          <a:p>
            <a:pPr lvl="4"/>
            <a:r>
              <a:rPr lang="en-US" dirty="0"/>
              <a:t>Second level</a:t>
            </a:r>
          </a:p>
        </p:txBody>
      </p:sp>
      <p:sp>
        <p:nvSpPr>
          <p:cNvPr id="20" name="number3"/>
          <p:cNvSpPr>
            <a:spLocks noGrp="1"/>
          </p:cNvSpPr>
          <p:nvPr>
            <p:ph sz="quarter" idx="18"/>
          </p:nvPr>
        </p:nvSpPr>
        <p:spPr>
          <a:xfrm>
            <a:off x="8206975" y="2637797"/>
            <a:ext cx="2945443" cy="615315"/>
          </a:xfrm>
          <a:prstGeom prst="rect">
            <a:avLst/>
          </a:prstGeom>
        </p:spPr>
        <p:txBody>
          <a:bodyPr/>
          <a:lstStyle>
            <a:lvl1pPr marL="0" indent="0" algn="l">
              <a:lnSpc>
                <a:spcPct val="100000"/>
              </a:lnSpc>
              <a:buNone/>
              <a:defRPr sz="4400" b="1">
                <a:solidFill>
                  <a:srgbClr val="93ABDF"/>
                </a:solidFill>
                <a:latin typeface="Poppins Light" panose="02000000000000000000" charset="0"/>
                <a:cs typeface="Poppins Light" panose="02000000000000000000" charset="0"/>
              </a:defRPr>
            </a:lvl1pPr>
            <a:lvl2pPr marL="457200" indent="0" algn="ctr">
              <a:lnSpc>
                <a:spcPct val="100000"/>
              </a:lnSpc>
              <a:buNone/>
              <a:defRPr sz="2200">
                <a:solidFill>
                  <a:schemeClr val="tx1"/>
                </a:solidFill>
                <a:latin typeface="Poppins Light" panose="02000000000000000000" charset="0"/>
                <a:cs typeface="Poppins Light" panose="02000000000000000000" charset="0"/>
              </a:defRPr>
            </a:lvl2pPr>
            <a:lvl3pPr marL="914400" indent="0">
              <a:lnSpc>
                <a:spcPct val="100000"/>
              </a:lnSpc>
              <a:buNone/>
              <a:defRPr sz="2200">
                <a:solidFill>
                  <a:schemeClr val="tx1"/>
                </a:solidFill>
                <a:latin typeface="Poppins Light" panose="02000000000000000000" charset="0"/>
                <a:cs typeface="Poppins Light" panose="02000000000000000000" charset="0"/>
              </a:defRPr>
            </a:lvl3pPr>
            <a:lvl4pPr>
              <a:lnSpc>
                <a:spcPct val="100000"/>
              </a:lnSpc>
              <a:defRPr sz="2200">
                <a:solidFill>
                  <a:schemeClr val="tx1"/>
                </a:solidFill>
                <a:latin typeface="Poppins Light" panose="02000000000000000000" charset="0"/>
                <a:cs typeface="Poppins Light" panose="02000000000000000000" charset="0"/>
              </a:defRPr>
            </a:lvl4pPr>
            <a:lvl5pPr>
              <a:lnSpc>
                <a:spcPct val="100000"/>
              </a:lnSpc>
              <a:defRPr sz="2200">
                <a:solidFill>
                  <a:schemeClr val="tx1"/>
                </a:solidFill>
                <a:latin typeface="Poppins Light" panose="02000000000000000000" charset="0"/>
                <a:cs typeface="Poppins Light" panose="02000000000000000000" charset="0"/>
              </a:defRPr>
            </a:lvl5pPr>
          </a:lstStyle>
          <a:p>
            <a:pPr lvl="0"/>
            <a:r>
              <a:rPr lang="en-US" dirty="0"/>
              <a:t>Click to edit Master text styles</a:t>
            </a:r>
          </a:p>
        </p:txBody>
      </p:sp>
      <p:sp>
        <p:nvSpPr>
          <p:cNvPr id="12" name="body2"/>
          <p:cNvSpPr>
            <a:spLocks noGrp="1"/>
          </p:cNvSpPr>
          <p:nvPr>
            <p:ph sz="quarter" idx="19"/>
          </p:nvPr>
        </p:nvSpPr>
        <p:spPr>
          <a:xfrm>
            <a:off x="4484299" y="1999385"/>
            <a:ext cx="3119718" cy="3861022"/>
          </a:xfrm>
          <a:prstGeom prst="rect">
            <a:avLst/>
          </a:prstGeom>
          <a:noFill/>
          <a:ln>
            <a:noFill/>
          </a:ln>
        </p:spPr>
        <p:txBody>
          <a:bodyPr lIns="251999" tIns="1872000" rIns="216000" bIns="216000"/>
          <a:lstStyle>
            <a:lvl1pPr marL="0" indent="0" algn="l" eaLnBrk="1" fontAlgn="auto" latinLnBrk="0" hangingPunct="1">
              <a:lnSpc>
                <a:spcPct val="100000"/>
              </a:lnSpc>
              <a:spcBef>
                <a:spcPts val="0"/>
              </a:spcBef>
              <a:spcAft>
                <a:spcPts val="1200"/>
              </a:spcAft>
              <a:buSzPct val="80000"/>
              <a:buNone/>
              <a:defRPr sz="1800" b="1">
                <a:solidFill>
                  <a:schemeClr val="bg1"/>
                </a:solidFill>
                <a:effectLst/>
                <a:latin typeface="Poppins Regular" panose="02000000000000000000" charset="0"/>
                <a:cs typeface="Poppins Regular" panose="02000000000000000000" charset="0"/>
              </a:defRPr>
            </a:lvl1pPr>
            <a:lvl2pPr marL="0" indent="-179705" algn="just" eaLnBrk="1" fontAlgn="auto" latinLnBrk="0" hangingPunct="1">
              <a:lnSpc>
                <a:spcPct val="135000"/>
              </a:lnSpc>
              <a:spcBef>
                <a:spcPts val="0"/>
              </a:spcBef>
              <a:spcAft>
                <a:spcPts val="0"/>
              </a:spcAft>
              <a:buSzPct val="80000"/>
              <a:defRPr sz="1600">
                <a:latin typeface="Poppins Regular" panose="02000000000000000000" charset="0"/>
                <a:cs typeface="Poppins Regular" panose="02000000000000000000" charset="0"/>
              </a:defRPr>
            </a:lvl2pPr>
            <a:lvl3pPr marL="0" indent="0" eaLnBrk="1" fontAlgn="auto" latinLnBrk="0" hangingPunct="1">
              <a:lnSpc>
                <a:spcPct val="135000"/>
              </a:lnSpc>
              <a:spcBef>
                <a:spcPts val="0"/>
              </a:spcBef>
              <a:spcAft>
                <a:spcPts val="0"/>
              </a:spcAft>
              <a:buSzPct val="80000"/>
              <a:buNone/>
              <a:defRPr sz="1600">
                <a:latin typeface="Poppins Regular" panose="02000000000000000000" charset="0"/>
                <a:cs typeface="Poppins Regular" panose="02000000000000000000" charset="0"/>
              </a:defRPr>
            </a:lvl3pPr>
            <a:lvl4pPr marL="0" indent="-179705" eaLnBrk="1" fontAlgn="auto" latinLnBrk="0" hangingPunct="1">
              <a:lnSpc>
                <a:spcPct val="135000"/>
              </a:lnSpc>
              <a:spcBef>
                <a:spcPts val="0"/>
              </a:spcBef>
              <a:spcAft>
                <a:spcPts val="0"/>
              </a:spcAft>
              <a:buSzPct val="80000"/>
              <a:defRPr sz="1600">
                <a:latin typeface="Poppins Regular" panose="02000000000000000000" charset="0"/>
                <a:cs typeface="Poppins Regular" panose="02000000000000000000" charset="0"/>
              </a:defRPr>
            </a:lvl4pPr>
            <a:lvl5pPr marL="0" indent="0" eaLnBrk="1" fontAlgn="auto" latinLnBrk="0" hangingPunct="1">
              <a:lnSpc>
                <a:spcPct val="100000"/>
              </a:lnSpc>
              <a:spcBef>
                <a:spcPts val="0"/>
              </a:spcBef>
              <a:spcAft>
                <a:spcPts val="1200"/>
              </a:spcAft>
              <a:buSzPct val="80000"/>
              <a:buNone/>
              <a:defRPr sz="1200">
                <a:solidFill>
                  <a:schemeClr val="bg1"/>
                </a:solidFill>
                <a:latin typeface="Poppins Regular" panose="02000000000000000000" charset="0"/>
                <a:cs typeface="Poppins Regular" panose="02000000000000000000" charset="0"/>
              </a:defRPr>
            </a:lvl5pPr>
            <a:lvl6pPr algn="l">
              <a:defRPr/>
            </a:lvl6pPr>
          </a:lstStyle>
          <a:p>
            <a:pPr lvl="0"/>
            <a:r>
              <a:rPr lang="en-US" dirty="0"/>
              <a:t>Click to edit Master text styles</a:t>
            </a:r>
          </a:p>
          <a:p>
            <a:pPr lvl="4"/>
            <a:r>
              <a:rPr lang="en-US" dirty="0"/>
              <a:t>Second level</a:t>
            </a:r>
          </a:p>
        </p:txBody>
      </p:sp>
      <p:sp>
        <p:nvSpPr>
          <p:cNvPr id="14" name="number2"/>
          <p:cNvSpPr>
            <a:spLocks noGrp="1"/>
          </p:cNvSpPr>
          <p:nvPr>
            <p:ph sz="quarter" idx="20"/>
          </p:nvPr>
        </p:nvSpPr>
        <p:spPr>
          <a:xfrm>
            <a:off x="4561102" y="2639763"/>
            <a:ext cx="2945443" cy="615315"/>
          </a:xfrm>
          <a:prstGeom prst="rect">
            <a:avLst/>
          </a:prstGeom>
        </p:spPr>
        <p:txBody>
          <a:bodyPr/>
          <a:lstStyle>
            <a:lvl1pPr marL="0" indent="0" algn="l">
              <a:lnSpc>
                <a:spcPct val="100000"/>
              </a:lnSpc>
              <a:buNone/>
              <a:defRPr sz="4400" b="1">
                <a:solidFill>
                  <a:schemeClr val="bg1"/>
                </a:solidFill>
                <a:latin typeface="Poppins Light" panose="02000000000000000000" charset="0"/>
                <a:cs typeface="Poppins Light" panose="02000000000000000000" charset="0"/>
              </a:defRPr>
            </a:lvl1pPr>
            <a:lvl2pPr marL="457200" indent="0" algn="ctr">
              <a:lnSpc>
                <a:spcPct val="100000"/>
              </a:lnSpc>
              <a:buNone/>
              <a:defRPr sz="2200">
                <a:solidFill>
                  <a:schemeClr val="tx1"/>
                </a:solidFill>
                <a:latin typeface="Poppins Light" panose="02000000000000000000" charset="0"/>
                <a:cs typeface="Poppins Light" panose="02000000000000000000" charset="0"/>
              </a:defRPr>
            </a:lvl2pPr>
            <a:lvl3pPr marL="914400" indent="0">
              <a:lnSpc>
                <a:spcPct val="100000"/>
              </a:lnSpc>
              <a:buNone/>
              <a:defRPr sz="2200">
                <a:solidFill>
                  <a:schemeClr val="tx1"/>
                </a:solidFill>
                <a:latin typeface="Poppins Light" panose="02000000000000000000" charset="0"/>
                <a:cs typeface="Poppins Light" panose="02000000000000000000" charset="0"/>
              </a:defRPr>
            </a:lvl3pPr>
            <a:lvl4pPr>
              <a:lnSpc>
                <a:spcPct val="100000"/>
              </a:lnSpc>
              <a:defRPr sz="2200">
                <a:solidFill>
                  <a:schemeClr val="tx1"/>
                </a:solidFill>
                <a:latin typeface="Poppins Light" panose="02000000000000000000" charset="0"/>
                <a:cs typeface="Poppins Light" panose="02000000000000000000" charset="0"/>
              </a:defRPr>
            </a:lvl4pPr>
            <a:lvl5pPr>
              <a:lnSpc>
                <a:spcPct val="100000"/>
              </a:lnSpc>
              <a:defRPr sz="2200">
                <a:solidFill>
                  <a:schemeClr val="tx1"/>
                </a:solidFill>
                <a:latin typeface="Poppins Light" panose="02000000000000000000" charset="0"/>
                <a:cs typeface="Poppins Light" panose="02000000000000000000" charset="0"/>
              </a:defRPr>
            </a:lvl5pPr>
          </a:lstStyle>
          <a:p>
            <a:pPr lvl="0"/>
            <a:r>
              <a:rPr lang="en-US" dirty="0"/>
              <a:t>Click to edit Master text styles</a:t>
            </a:r>
          </a:p>
        </p:txBody>
      </p:sp>
      <p:pic>
        <p:nvPicPr>
          <p:cNvPr id="4" name="tray"/>
          <p:cNvPicPr>
            <a:picLocks noChangeAspect="1"/>
          </p:cNvPicPr>
          <p:nvPr userDrawn="1"/>
        </p:nvPicPr>
        <p:blipFill>
          <a:blip r:embed="rId5"/>
          <a:srcRect/>
          <a:stretch>
            <a:fillRect/>
          </a:stretch>
        </p:blipFill>
        <p:spPr>
          <a:xfrm>
            <a:off x="4" y="-3991"/>
            <a:ext cx="12191992" cy="1308409"/>
          </a:xfrm>
          <a:prstGeom prst="rect">
            <a:avLst/>
          </a:prstGeom>
        </p:spPr>
      </p:pic>
      <p:sp>
        <p:nvSpPr>
          <p:cNvPr id="6" name="header"/>
          <p:cNvSpPr>
            <a:spLocks noGrp="1"/>
          </p:cNvSpPr>
          <p:nvPr>
            <p:ph type="title"/>
          </p:nvPr>
        </p:nvSpPr>
        <p:spPr>
          <a:xfrm>
            <a:off x="835414" y="342413"/>
            <a:ext cx="10800000" cy="615600"/>
          </a:xfrm>
          <a:prstGeom prst="rect">
            <a:avLst/>
          </a:prstGeom>
        </p:spPr>
        <p:txBody>
          <a:bodyPr anchor="ctr" anchorCtr="0"/>
          <a:lstStyle>
            <a:lvl1pPr algn="l">
              <a:defRPr sz="3400" b="1">
                <a:solidFill>
                  <a:schemeClr val="tx1"/>
                </a:solidFill>
                <a:latin typeface="Poppins SemiBold" panose="02000000000000000000" charset="0"/>
                <a:cs typeface="Poppins SemiBold" panose="02000000000000000000" charset="0"/>
              </a:defRPr>
            </a:lvl1pPr>
          </a:lstStyle>
          <a:p>
            <a:r>
              <a:rPr lang="en-US" dirty="0"/>
              <a:t>Click to edit Master title style</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4.xml"/><Relationship Id="rId1" Type="http://schemas.openxmlformats.org/officeDocument/2006/relationships/tags" Target="../tags/tag2.xml"/><Relationship Id="rId4" Type="http://schemas.openxmlformats.org/officeDocument/2006/relationships/image" Target="../media/image21.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4.xml"/><Relationship Id="rId1" Type="http://schemas.openxmlformats.org/officeDocument/2006/relationships/tags" Target="../tags/tag11.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4.xml"/><Relationship Id="rId1" Type="http://schemas.openxmlformats.org/officeDocument/2006/relationships/tags" Target="../tags/tag12.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4.xml"/><Relationship Id="rId1" Type="http://schemas.openxmlformats.org/officeDocument/2006/relationships/tags" Target="../tags/tag13.xml"/><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7" Type="http://schemas.openxmlformats.org/officeDocument/2006/relationships/image" Target="../media/image8.png"/><Relationship Id="rId2" Type="http://schemas.openxmlformats.org/officeDocument/2006/relationships/slideLayout" Target="../slideLayouts/slideLayout24.xml"/><Relationship Id="rId1" Type="http://schemas.openxmlformats.org/officeDocument/2006/relationships/tags" Target="../tags/tag14.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7" Type="http://schemas.openxmlformats.org/officeDocument/2006/relationships/image" Target="../media/image8.png"/><Relationship Id="rId2" Type="http://schemas.openxmlformats.org/officeDocument/2006/relationships/slideLayout" Target="../slideLayouts/slideLayout24.xml"/><Relationship Id="rId1" Type="http://schemas.openxmlformats.org/officeDocument/2006/relationships/tags" Target="../tags/tag15.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4.xml"/><Relationship Id="rId1" Type="http://schemas.openxmlformats.org/officeDocument/2006/relationships/tags" Target="../tags/tag16.xml"/><Relationship Id="rId5" Type="http://schemas.openxmlformats.org/officeDocument/2006/relationships/hyperlink" Target="http://www.cloudideaas.com/WAFProtection" TargetMode="External"/><Relationship Id="rId4" Type="http://schemas.openxmlformats.org/officeDocument/2006/relationships/image" Target="../media/image24.jpe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4.xml"/><Relationship Id="rId1" Type="http://schemas.openxmlformats.org/officeDocument/2006/relationships/tags" Target="../tags/tag3.xml"/><Relationship Id="rId4" Type="http://schemas.openxmlformats.org/officeDocument/2006/relationships/image" Target="../media/image22.jpe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4.xml"/><Relationship Id="rId1" Type="http://schemas.openxmlformats.org/officeDocument/2006/relationships/tags" Target="../tags/tag4.xml"/><Relationship Id="rId4" Type="http://schemas.openxmlformats.org/officeDocument/2006/relationships/image" Target="../media/image23.jpe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7" Type="http://schemas.openxmlformats.org/officeDocument/2006/relationships/image" Target="../media/image8.png"/><Relationship Id="rId2" Type="http://schemas.openxmlformats.org/officeDocument/2006/relationships/slideLayout" Target="../slideLayouts/slideLayout24.xml"/><Relationship Id="rId1" Type="http://schemas.openxmlformats.org/officeDocument/2006/relationships/tags" Target="../tags/tag5.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4.xml"/><Relationship Id="rId1" Type="http://schemas.openxmlformats.org/officeDocument/2006/relationships/tags" Target="../tags/tag6.xml"/><Relationship Id="rId5" Type="http://schemas.openxmlformats.org/officeDocument/2006/relationships/image" Target="../media/image21.png"/><Relationship Id="rId4" Type="http://schemas.openxmlformats.org/officeDocument/2006/relationships/image" Target="../media/image20.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7" Type="http://schemas.openxmlformats.org/officeDocument/2006/relationships/image" Target="../media/image8.png"/><Relationship Id="rId2" Type="http://schemas.openxmlformats.org/officeDocument/2006/relationships/slideLayout" Target="../slideLayouts/slideLayout24.xml"/><Relationship Id="rId1" Type="http://schemas.openxmlformats.org/officeDocument/2006/relationships/tags" Target="../tags/tag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4.xml"/><Relationship Id="rId1" Type="http://schemas.openxmlformats.org/officeDocument/2006/relationships/tags" Target="../tags/tag8.xml"/><Relationship Id="rId4" Type="http://schemas.openxmlformats.org/officeDocument/2006/relationships/image" Target="../media/image23.jpe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7" Type="http://schemas.openxmlformats.org/officeDocument/2006/relationships/image" Target="../media/image8.png"/><Relationship Id="rId2" Type="http://schemas.openxmlformats.org/officeDocument/2006/relationships/slideLayout" Target="../slideLayouts/slideLayout24.xml"/><Relationship Id="rId1" Type="http://schemas.openxmlformats.org/officeDocument/2006/relationships/tags" Target="../tags/tag9.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7" Type="http://schemas.openxmlformats.org/officeDocument/2006/relationships/image" Target="../media/image8.png"/><Relationship Id="rId2" Type="http://schemas.openxmlformats.org/officeDocument/2006/relationships/slideLayout" Target="../slideLayouts/slideLayout24.xml"/><Relationship Id="rId1" Type="http://schemas.openxmlformats.org/officeDocument/2006/relationships/tags" Target="../tags/tag10.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7ADD6C35-4B10-4BFC-BAD6-56B49A790F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header"/>
          <p:cNvSpPr>
            <a:spLocks noGrp="1"/>
          </p:cNvSpPr>
          <p:nvPr>
            <p:ph type="title"/>
          </p:nvPr>
        </p:nvSpPr>
        <p:spPr>
          <a:xfrm>
            <a:off x="804672" y="3777859"/>
            <a:ext cx="5946579" cy="1514185"/>
          </a:xfrm>
          <a:prstGeom prst="rect">
            <a:avLst/>
          </a:prstGeom>
        </p:spPr>
        <p:txBody>
          <a:bodyPr vert="horz" lIns="91440" tIns="45720" rIns="91440" bIns="45720" rtlCol="0" anchor="t" anchorCtr="0">
            <a:normAutofit fontScale="90000"/>
          </a:bodyPr>
          <a:lstStyle>
            <a:lvl1pPr marL="0" indent="0" algn="ctr" eaLnBrk="1" fontAlgn="auto" latinLnBrk="0" hangingPunct="1">
              <a:lnSpc>
                <a:spcPct val="100000"/>
              </a:lnSpc>
              <a:defRPr sz="3200" b="0">
                <a:solidFill>
                  <a:schemeClr val="bg1"/>
                </a:solidFill>
                <a:latin typeface="Poppins Regular" panose="02000000000000000000" charset="0"/>
                <a:cs typeface="Poppins Regular" panose="02000000000000000000" charset="0"/>
              </a:defRPr>
            </a:lvl1pPr>
          </a:lstStyle>
          <a:p>
            <a:pPr algn="l">
              <a:lnSpc>
                <a:spcPct val="90000"/>
              </a:lnSpc>
            </a:pPr>
            <a:r>
              <a:rPr lang="en-US" sz="4400" b="1" dirty="0">
                <a:solidFill>
                  <a:schemeClr val="tx2"/>
                </a:solidFill>
                <a:latin typeface="+mj-lt"/>
                <a:cs typeface="+mj-cs"/>
              </a:rPr>
              <a:t>CloudIDEaaS Web Application Firewall (WAF)</a:t>
            </a:r>
          </a:p>
        </p:txBody>
      </p:sp>
      <p:grpSp>
        <p:nvGrpSpPr>
          <p:cNvPr id="16" name="Group 15">
            <a:extLst>
              <a:ext uri="{FF2B5EF4-FFF2-40B4-BE49-F238E27FC236}">
                <a16:creationId xmlns:a16="http://schemas.microsoft.com/office/drawing/2014/main" id="{32AFDD1C-2418-460A-B0D3-EEF55EC823F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866957" y="2290257"/>
            <a:ext cx="5324737" cy="4559213"/>
            <a:chOff x="6852124" y="2290257"/>
            <a:chExt cx="5330118" cy="4559213"/>
          </a:xfrm>
        </p:grpSpPr>
        <p:sp>
          <p:nvSpPr>
            <p:cNvPr id="17" name="Freeform: Shape 16">
              <a:extLst>
                <a:ext uri="{FF2B5EF4-FFF2-40B4-BE49-F238E27FC236}">
                  <a16:creationId xmlns:a16="http://schemas.microsoft.com/office/drawing/2014/main" id="{AF1D9B44-43EB-4833-B924-356EBE6D25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52124" y="2290257"/>
              <a:ext cx="5330118" cy="4559213"/>
            </a:xfrm>
            <a:custGeom>
              <a:avLst/>
              <a:gdLst>
                <a:gd name="connsiteX0" fmla="*/ 3444904 w 5330118"/>
                <a:gd name="connsiteY0" fmla="*/ 220 h 4559213"/>
                <a:gd name="connsiteX1" fmla="*/ 3769380 w 5330118"/>
                <a:gd name="connsiteY1" fmla="*/ 20786 h 4559213"/>
                <a:gd name="connsiteX2" fmla="*/ 4399652 w 5330118"/>
                <a:gd name="connsiteY2" fmla="*/ 157746 h 4559213"/>
                <a:gd name="connsiteX3" fmla="*/ 4978946 w 5330118"/>
                <a:gd name="connsiteY3" fmla="*/ 421156 h 4559213"/>
                <a:gd name="connsiteX4" fmla="*/ 5239909 w 5330118"/>
                <a:gd name="connsiteY4" fmla="*/ 596177 h 4559213"/>
                <a:gd name="connsiteX5" fmla="*/ 5330118 w 5330118"/>
                <a:gd name="connsiteY5" fmla="*/ 672101 h 4559213"/>
                <a:gd name="connsiteX6" fmla="*/ 5330118 w 5330118"/>
                <a:gd name="connsiteY6" fmla="*/ 817108 h 4559213"/>
                <a:gd name="connsiteX7" fmla="*/ 5165156 w 5330118"/>
                <a:gd name="connsiteY7" fmla="*/ 689392 h 4559213"/>
                <a:gd name="connsiteX8" fmla="*/ 4907074 w 5330118"/>
                <a:gd name="connsiteY8" fmla="*/ 537310 h 4559213"/>
                <a:gd name="connsiteX9" fmla="*/ 4344130 w 5330118"/>
                <a:gd name="connsiteY9" fmla="*/ 331280 h 4559213"/>
                <a:gd name="connsiteX10" fmla="*/ 3749396 w 5330118"/>
                <a:gd name="connsiteY10" fmla="*/ 251913 h 4559213"/>
                <a:gd name="connsiteX11" fmla="*/ 3153752 w 5330118"/>
                <a:gd name="connsiteY11" fmla="*/ 282158 h 4559213"/>
                <a:gd name="connsiteX12" fmla="*/ 2861381 w 5330118"/>
                <a:gd name="connsiteY12" fmla="*/ 336106 h 4559213"/>
                <a:gd name="connsiteX13" fmla="*/ 2574686 w 5330118"/>
                <a:gd name="connsiteY13" fmla="*/ 413220 h 4559213"/>
                <a:gd name="connsiteX14" fmla="*/ 2294918 w 5330118"/>
                <a:gd name="connsiteY14" fmla="*/ 511569 h 4559213"/>
                <a:gd name="connsiteX15" fmla="*/ 2023438 w 5330118"/>
                <a:gd name="connsiteY15" fmla="*/ 630404 h 4559213"/>
                <a:gd name="connsiteX16" fmla="*/ 1508751 w 5330118"/>
                <a:gd name="connsiteY16" fmla="*/ 922342 h 4559213"/>
                <a:gd name="connsiteX17" fmla="*/ 1387034 w 5330118"/>
                <a:gd name="connsiteY17" fmla="*/ 1006427 h 4559213"/>
                <a:gd name="connsiteX18" fmla="*/ 1327197 w 5330118"/>
                <a:gd name="connsiteY18" fmla="*/ 1049865 h 4559213"/>
                <a:gd name="connsiteX19" fmla="*/ 1268155 w 5330118"/>
                <a:gd name="connsiteY19" fmla="*/ 1094374 h 4559213"/>
                <a:gd name="connsiteX20" fmla="*/ 1040389 w 5330118"/>
                <a:gd name="connsiteY20" fmla="*/ 1283245 h 4559213"/>
                <a:gd name="connsiteX21" fmla="*/ 633794 w 5330118"/>
                <a:gd name="connsiteY21" fmla="*/ 1711714 h 4559213"/>
                <a:gd name="connsiteX22" fmla="*/ 460415 w 5330118"/>
                <a:gd name="connsiteY22" fmla="*/ 1950670 h 4559213"/>
                <a:gd name="connsiteX23" fmla="*/ 312810 w 5330118"/>
                <a:gd name="connsiteY23" fmla="*/ 2205715 h 4559213"/>
                <a:gd name="connsiteX24" fmla="*/ 280110 w 5330118"/>
                <a:gd name="connsiteY24" fmla="*/ 2271675 h 4559213"/>
                <a:gd name="connsiteX25" fmla="*/ 264214 w 5330118"/>
                <a:gd name="connsiteY25" fmla="*/ 2304923 h 4559213"/>
                <a:gd name="connsiteX26" fmla="*/ 249113 w 5330118"/>
                <a:gd name="connsiteY26" fmla="*/ 2338492 h 4559213"/>
                <a:gd name="connsiteX27" fmla="*/ 220272 w 5330118"/>
                <a:gd name="connsiteY27" fmla="*/ 2406168 h 4559213"/>
                <a:gd name="connsiteX28" fmla="*/ 193250 w 5330118"/>
                <a:gd name="connsiteY28" fmla="*/ 2474595 h 4559213"/>
                <a:gd name="connsiteX29" fmla="*/ 105368 w 5330118"/>
                <a:gd name="connsiteY29" fmla="*/ 2754843 h 4559213"/>
                <a:gd name="connsiteX30" fmla="*/ 34063 w 5330118"/>
                <a:gd name="connsiteY30" fmla="*/ 3335503 h 4559213"/>
                <a:gd name="connsiteX31" fmla="*/ 64038 w 5330118"/>
                <a:gd name="connsiteY31" fmla="*/ 3625404 h 4559213"/>
                <a:gd name="connsiteX32" fmla="*/ 155554 w 5330118"/>
                <a:gd name="connsiteY32" fmla="*/ 3902649 h 4559213"/>
                <a:gd name="connsiteX33" fmla="*/ 187118 w 5330118"/>
                <a:gd name="connsiteY33" fmla="*/ 3968931 h 4559213"/>
                <a:gd name="connsiteX34" fmla="*/ 222202 w 5330118"/>
                <a:gd name="connsiteY34" fmla="*/ 4033711 h 4559213"/>
                <a:gd name="connsiteX35" fmla="*/ 299980 w 5330118"/>
                <a:gd name="connsiteY35" fmla="*/ 4159303 h 4559213"/>
                <a:gd name="connsiteX36" fmla="*/ 385818 w 5330118"/>
                <a:gd name="connsiteY36" fmla="*/ 4280604 h 4559213"/>
                <a:gd name="connsiteX37" fmla="*/ 477786 w 5330118"/>
                <a:gd name="connsiteY37" fmla="*/ 4398474 h 4559213"/>
                <a:gd name="connsiteX38" fmla="*/ 609756 w 5330118"/>
                <a:gd name="connsiteY38" fmla="*/ 4559213 h 4559213"/>
                <a:gd name="connsiteX39" fmla="*/ 480825 w 5330118"/>
                <a:gd name="connsiteY39" fmla="*/ 4559213 h 4559213"/>
                <a:gd name="connsiteX40" fmla="*/ 404211 w 5330118"/>
                <a:gd name="connsiteY40" fmla="*/ 4446629 h 4559213"/>
                <a:gd name="connsiteX41" fmla="*/ 321439 w 5330118"/>
                <a:gd name="connsiteY41" fmla="*/ 4320180 h 4559213"/>
                <a:gd name="connsiteX42" fmla="*/ 242640 w 5330118"/>
                <a:gd name="connsiteY42" fmla="*/ 4190941 h 4559213"/>
                <a:gd name="connsiteX43" fmla="*/ 109909 w 5330118"/>
                <a:gd name="connsiteY43" fmla="*/ 3919809 h 4559213"/>
                <a:gd name="connsiteX44" fmla="*/ 26229 w 5330118"/>
                <a:gd name="connsiteY44" fmla="*/ 3632054 h 4559213"/>
                <a:gd name="connsiteX45" fmla="*/ 0 w 5330118"/>
                <a:gd name="connsiteY45" fmla="*/ 3335503 h 4559213"/>
                <a:gd name="connsiteX46" fmla="*/ 234352 w 5330118"/>
                <a:gd name="connsiteY46" fmla="*/ 2173647 h 4559213"/>
                <a:gd name="connsiteX47" fmla="*/ 360384 w 5330118"/>
                <a:gd name="connsiteY47" fmla="*/ 1898869 h 4559213"/>
                <a:gd name="connsiteX48" fmla="*/ 511282 w 5330118"/>
                <a:gd name="connsiteY48" fmla="*/ 1634172 h 4559213"/>
                <a:gd name="connsiteX49" fmla="*/ 884381 w 5330118"/>
                <a:gd name="connsiteY49" fmla="*/ 1143281 h 4559213"/>
                <a:gd name="connsiteX50" fmla="*/ 1104768 w 5330118"/>
                <a:gd name="connsiteY50" fmla="*/ 921806 h 4559213"/>
                <a:gd name="connsiteX51" fmla="*/ 1163128 w 5330118"/>
                <a:gd name="connsiteY51" fmla="*/ 869254 h 4559213"/>
                <a:gd name="connsiteX52" fmla="*/ 1222624 w 5330118"/>
                <a:gd name="connsiteY52" fmla="*/ 817773 h 4559213"/>
                <a:gd name="connsiteX53" fmla="*/ 1345591 w 5330118"/>
                <a:gd name="connsiteY53" fmla="*/ 718886 h 4559213"/>
                <a:gd name="connsiteX54" fmla="*/ 1883100 w 5330118"/>
                <a:gd name="connsiteY54" fmla="*/ 378362 h 4559213"/>
                <a:gd name="connsiteX55" fmla="*/ 3118895 w 5330118"/>
                <a:gd name="connsiteY55" fmla="*/ 13600 h 4559213"/>
                <a:gd name="connsiteX56" fmla="*/ 3444904 w 5330118"/>
                <a:gd name="connsiteY56" fmla="*/ 220 h 4559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5330118" h="4559213">
                  <a:moveTo>
                    <a:pt x="3444904" y="220"/>
                  </a:moveTo>
                  <a:cubicBezTo>
                    <a:pt x="3553706" y="1507"/>
                    <a:pt x="3662253" y="8452"/>
                    <a:pt x="3769380" y="20786"/>
                  </a:cubicBezTo>
                  <a:cubicBezTo>
                    <a:pt x="3983974" y="45668"/>
                    <a:pt x="4196072" y="90499"/>
                    <a:pt x="4399652" y="157746"/>
                  </a:cubicBezTo>
                  <a:cubicBezTo>
                    <a:pt x="4603235" y="224778"/>
                    <a:pt x="4797732" y="313798"/>
                    <a:pt x="4978946" y="421156"/>
                  </a:cubicBezTo>
                  <a:cubicBezTo>
                    <a:pt x="5069496" y="474943"/>
                    <a:pt x="5156611" y="533449"/>
                    <a:pt x="5239909" y="596177"/>
                  </a:cubicBezTo>
                  <a:lnTo>
                    <a:pt x="5330118" y="672101"/>
                  </a:lnTo>
                  <a:lnTo>
                    <a:pt x="5330118" y="817108"/>
                  </a:lnTo>
                  <a:lnTo>
                    <a:pt x="5165156" y="689392"/>
                  </a:lnTo>
                  <a:cubicBezTo>
                    <a:pt x="5082384" y="633729"/>
                    <a:pt x="4996431" y="582355"/>
                    <a:pt x="4907074" y="537310"/>
                  </a:cubicBezTo>
                  <a:cubicBezTo>
                    <a:pt x="4728926" y="446145"/>
                    <a:pt x="4538970" y="377933"/>
                    <a:pt x="4344130" y="331280"/>
                  </a:cubicBezTo>
                  <a:cubicBezTo>
                    <a:pt x="4149292" y="284518"/>
                    <a:pt x="3949571" y="258885"/>
                    <a:pt x="3749396" y="251913"/>
                  </a:cubicBezTo>
                  <a:cubicBezTo>
                    <a:pt x="3548993" y="243976"/>
                    <a:pt x="3350636" y="254701"/>
                    <a:pt x="3153752" y="282158"/>
                  </a:cubicBezTo>
                  <a:cubicBezTo>
                    <a:pt x="3055539" y="296422"/>
                    <a:pt x="2957892" y="314119"/>
                    <a:pt x="2861381" y="336106"/>
                  </a:cubicBezTo>
                  <a:cubicBezTo>
                    <a:pt x="2764870" y="358414"/>
                    <a:pt x="2669154" y="383833"/>
                    <a:pt x="2574686" y="413220"/>
                  </a:cubicBezTo>
                  <a:cubicBezTo>
                    <a:pt x="2480219" y="442499"/>
                    <a:pt x="2386888" y="475318"/>
                    <a:pt x="2294918" y="511569"/>
                  </a:cubicBezTo>
                  <a:cubicBezTo>
                    <a:pt x="2203063" y="547928"/>
                    <a:pt x="2112455" y="587610"/>
                    <a:pt x="2023438" y="630404"/>
                  </a:cubicBezTo>
                  <a:cubicBezTo>
                    <a:pt x="1845404" y="715883"/>
                    <a:pt x="1673274" y="813375"/>
                    <a:pt x="1508751" y="922342"/>
                  </a:cubicBezTo>
                  <a:cubicBezTo>
                    <a:pt x="1467763" y="949692"/>
                    <a:pt x="1426887" y="977470"/>
                    <a:pt x="1387034" y="1006427"/>
                  </a:cubicBezTo>
                  <a:cubicBezTo>
                    <a:pt x="1366824" y="1020585"/>
                    <a:pt x="1347067" y="1035279"/>
                    <a:pt x="1327197" y="1049865"/>
                  </a:cubicBezTo>
                  <a:cubicBezTo>
                    <a:pt x="1307213" y="1064343"/>
                    <a:pt x="1287571" y="1079252"/>
                    <a:pt x="1268155" y="1094374"/>
                  </a:cubicBezTo>
                  <a:cubicBezTo>
                    <a:pt x="1190152" y="1154757"/>
                    <a:pt x="1113851" y="1217392"/>
                    <a:pt x="1040389" y="1283245"/>
                  </a:cubicBezTo>
                  <a:cubicBezTo>
                    <a:pt x="893125" y="1414521"/>
                    <a:pt x="756533" y="1557701"/>
                    <a:pt x="633794" y="1711714"/>
                  </a:cubicBezTo>
                  <a:cubicBezTo>
                    <a:pt x="572480" y="1788721"/>
                    <a:pt x="514461" y="1868409"/>
                    <a:pt x="460415" y="1950670"/>
                  </a:cubicBezTo>
                  <a:cubicBezTo>
                    <a:pt x="407277" y="2033362"/>
                    <a:pt x="357091" y="2118091"/>
                    <a:pt x="312810" y="2205715"/>
                  </a:cubicBezTo>
                  <a:cubicBezTo>
                    <a:pt x="301342" y="2227488"/>
                    <a:pt x="290669" y="2249581"/>
                    <a:pt x="280110" y="2271675"/>
                  </a:cubicBezTo>
                  <a:lnTo>
                    <a:pt x="264214" y="2304923"/>
                  </a:lnTo>
                  <a:lnTo>
                    <a:pt x="249113" y="2338492"/>
                  </a:lnTo>
                  <a:cubicBezTo>
                    <a:pt x="239234" y="2360908"/>
                    <a:pt x="229243" y="2383324"/>
                    <a:pt x="220272" y="2406168"/>
                  </a:cubicBezTo>
                  <a:cubicBezTo>
                    <a:pt x="211302" y="2429012"/>
                    <a:pt x="201425" y="2451536"/>
                    <a:pt x="193250" y="2474595"/>
                  </a:cubicBezTo>
                  <a:cubicBezTo>
                    <a:pt x="158279" y="2566187"/>
                    <a:pt x="128643" y="2659711"/>
                    <a:pt x="105368" y="2754843"/>
                  </a:cubicBezTo>
                  <a:cubicBezTo>
                    <a:pt x="58134" y="2944678"/>
                    <a:pt x="33950" y="3140091"/>
                    <a:pt x="34063" y="3335503"/>
                  </a:cubicBezTo>
                  <a:cubicBezTo>
                    <a:pt x="34630" y="3432888"/>
                    <a:pt x="44282" y="3530058"/>
                    <a:pt x="64038" y="3625404"/>
                  </a:cubicBezTo>
                  <a:cubicBezTo>
                    <a:pt x="84817" y="3720536"/>
                    <a:pt x="114905" y="3813631"/>
                    <a:pt x="155554" y="3902649"/>
                  </a:cubicBezTo>
                  <a:cubicBezTo>
                    <a:pt x="165205" y="3925066"/>
                    <a:pt x="176446" y="3946945"/>
                    <a:pt x="187118" y="3968931"/>
                  </a:cubicBezTo>
                  <a:cubicBezTo>
                    <a:pt x="198700" y="3990597"/>
                    <a:pt x="209713" y="4012475"/>
                    <a:pt x="222202" y="4033711"/>
                  </a:cubicBezTo>
                  <a:cubicBezTo>
                    <a:pt x="246047" y="4076612"/>
                    <a:pt x="272615" y="4118225"/>
                    <a:pt x="299980" y="4159303"/>
                  </a:cubicBezTo>
                  <a:cubicBezTo>
                    <a:pt x="327230" y="4200488"/>
                    <a:pt x="356410" y="4240599"/>
                    <a:pt x="385818" y="4280604"/>
                  </a:cubicBezTo>
                  <a:cubicBezTo>
                    <a:pt x="415679" y="4320287"/>
                    <a:pt x="446676" y="4359434"/>
                    <a:pt x="477786" y="4398474"/>
                  </a:cubicBezTo>
                  <a:lnTo>
                    <a:pt x="609756" y="4559213"/>
                  </a:lnTo>
                  <a:lnTo>
                    <a:pt x="480825" y="4559213"/>
                  </a:lnTo>
                  <a:lnTo>
                    <a:pt x="404211" y="4446629"/>
                  </a:lnTo>
                  <a:cubicBezTo>
                    <a:pt x="376166" y="4404802"/>
                    <a:pt x="348461" y="4362759"/>
                    <a:pt x="321439" y="4320180"/>
                  </a:cubicBezTo>
                  <a:cubicBezTo>
                    <a:pt x="294415" y="4277601"/>
                    <a:pt x="267619" y="4234915"/>
                    <a:pt x="242640" y="4190941"/>
                  </a:cubicBezTo>
                  <a:cubicBezTo>
                    <a:pt x="192568" y="4103424"/>
                    <a:pt x="146584" y="4013334"/>
                    <a:pt x="109909" y="3919809"/>
                  </a:cubicBezTo>
                  <a:cubicBezTo>
                    <a:pt x="72554" y="3826608"/>
                    <a:pt x="44850" y="3729975"/>
                    <a:pt x="26229" y="3632054"/>
                  </a:cubicBezTo>
                  <a:cubicBezTo>
                    <a:pt x="8403" y="3534134"/>
                    <a:pt x="0" y="3434711"/>
                    <a:pt x="0" y="3335503"/>
                  </a:cubicBezTo>
                  <a:cubicBezTo>
                    <a:pt x="1476" y="2939959"/>
                    <a:pt x="82433" y="2545488"/>
                    <a:pt x="234352" y="2173647"/>
                  </a:cubicBezTo>
                  <a:cubicBezTo>
                    <a:pt x="272502" y="2080767"/>
                    <a:pt x="313831" y="1988745"/>
                    <a:pt x="360384" y="1898869"/>
                  </a:cubicBezTo>
                  <a:cubicBezTo>
                    <a:pt x="406255" y="1808669"/>
                    <a:pt x="456781" y="1720402"/>
                    <a:pt x="511282" y="1634172"/>
                  </a:cubicBezTo>
                  <a:cubicBezTo>
                    <a:pt x="620396" y="1461818"/>
                    <a:pt x="744951" y="1296973"/>
                    <a:pt x="884381" y="1143281"/>
                  </a:cubicBezTo>
                  <a:cubicBezTo>
                    <a:pt x="954438" y="1066703"/>
                    <a:pt x="1027559" y="992378"/>
                    <a:pt x="1104768" y="921806"/>
                  </a:cubicBezTo>
                  <a:cubicBezTo>
                    <a:pt x="1123956" y="904003"/>
                    <a:pt x="1143258" y="886414"/>
                    <a:pt x="1163128" y="869254"/>
                  </a:cubicBezTo>
                  <a:cubicBezTo>
                    <a:pt x="1182885" y="851985"/>
                    <a:pt x="1202300" y="834396"/>
                    <a:pt x="1222624" y="817773"/>
                  </a:cubicBezTo>
                  <a:cubicBezTo>
                    <a:pt x="1262819" y="783988"/>
                    <a:pt x="1304034" y="751277"/>
                    <a:pt x="1345591" y="718886"/>
                  </a:cubicBezTo>
                  <a:cubicBezTo>
                    <a:pt x="1512612" y="590184"/>
                    <a:pt x="1693030" y="476176"/>
                    <a:pt x="1883100" y="378362"/>
                  </a:cubicBezTo>
                  <a:cubicBezTo>
                    <a:pt x="2263126" y="182628"/>
                    <a:pt x="2685504" y="54677"/>
                    <a:pt x="3118895" y="13600"/>
                  </a:cubicBezTo>
                  <a:cubicBezTo>
                    <a:pt x="3227044" y="3304"/>
                    <a:pt x="3336102" y="-1067"/>
                    <a:pt x="3444904" y="22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A32CECE0-15B8-4DAB-B839-B0082C6FFC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74598" y="2512952"/>
              <a:ext cx="5307644" cy="4336518"/>
            </a:xfrm>
            <a:custGeom>
              <a:avLst/>
              <a:gdLst>
                <a:gd name="connsiteX0" fmla="*/ 5307644 w 5307644"/>
                <a:gd name="connsiteY0" fmla="*/ 4310537 h 4336518"/>
                <a:gd name="connsiteX1" fmla="*/ 5307644 w 5307644"/>
                <a:gd name="connsiteY1" fmla="*/ 4336518 h 4336518"/>
                <a:gd name="connsiteX2" fmla="*/ 5271469 w 5307644"/>
                <a:gd name="connsiteY2" fmla="*/ 4336518 h 4336518"/>
                <a:gd name="connsiteX3" fmla="*/ 3433280 w 5307644"/>
                <a:gd name="connsiteY3" fmla="*/ 1379 h 4336518"/>
                <a:gd name="connsiteX4" fmla="*/ 3739290 w 5307644"/>
                <a:gd name="connsiteY4" fmla="*/ 5668 h 4336518"/>
                <a:gd name="connsiteX5" fmla="*/ 4345494 w 5307644"/>
                <a:gd name="connsiteY5" fmla="*/ 94581 h 4336518"/>
                <a:gd name="connsiteX6" fmla="*/ 4922289 w 5307644"/>
                <a:gd name="connsiteY6" fmla="*/ 300933 h 4336518"/>
                <a:gd name="connsiteX7" fmla="*/ 5188801 w 5307644"/>
                <a:gd name="connsiteY7" fmla="*/ 449771 h 4336518"/>
                <a:gd name="connsiteX8" fmla="*/ 5307644 w 5307644"/>
                <a:gd name="connsiteY8" fmla="*/ 531018 h 4336518"/>
                <a:gd name="connsiteX9" fmla="*/ 5307644 w 5307644"/>
                <a:gd name="connsiteY9" fmla="*/ 868543 h 4336518"/>
                <a:gd name="connsiteX10" fmla="*/ 5256558 w 5307644"/>
                <a:gd name="connsiteY10" fmla="*/ 823998 h 4336518"/>
                <a:gd name="connsiteX11" fmla="*/ 4794554 w 5307644"/>
                <a:gd name="connsiteY11" fmla="*/ 538923 h 4336518"/>
                <a:gd name="connsiteX12" fmla="*/ 4274643 w 5307644"/>
                <a:gd name="connsiteY12" fmla="*/ 359921 h 4336518"/>
                <a:gd name="connsiteX13" fmla="*/ 3722940 w 5307644"/>
                <a:gd name="connsiteY13" fmla="*/ 285703 h 4336518"/>
                <a:gd name="connsiteX14" fmla="*/ 3163858 w 5307644"/>
                <a:gd name="connsiteY14" fmla="*/ 304579 h 4336518"/>
                <a:gd name="connsiteX15" fmla="*/ 2615108 w 5307644"/>
                <a:gd name="connsiteY15" fmla="*/ 413546 h 4336518"/>
                <a:gd name="connsiteX16" fmla="*/ 2090201 w 5307644"/>
                <a:gd name="connsiteY16" fmla="*/ 603167 h 4336518"/>
                <a:gd name="connsiteX17" fmla="*/ 1152228 w 5307644"/>
                <a:gd name="connsiteY17" fmla="*/ 1185758 h 4336518"/>
                <a:gd name="connsiteX18" fmla="*/ 768796 w 5307644"/>
                <a:gd name="connsiteY18" fmla="*/ 1574544 h 4336518"/>
                <a:gd name="connsiteX19" fmla="*/ 465637 w 5307644"/>
                <a:gd name="connsiteY19" fmla="*/ 2021033 h 4336518"/>
                <a:gd name="connsiteX20" fmla="*/ 259898 w 5307644"/>
                <a:gd name="connsiteY20" fmla="*/ 2514605 h 4336518"/>
                <a:gd name="connsiteX21" fmla="*/ 185075 w 5307644"/>
                <a:gd name="connsiteY21" fmla="*/ 3040781 h 4336518"/>
                <a:gd name="connsiteX22" fmla="*/ 216639 w 5307644"/>
                <a:gd name="connsiteY22" fmla="*/ 3298400 h 4336518"/>
                <a:gd name="connsiteX23" fmla="*/ 309857 w 5307644"/>
                <a:gd name="connsiteY23" fmla="*/ 3539393 h 4336518"/>
                <a:gd name="connsiteX24" fmla="*/ 374918 w 5307644"/>
                <a:gd name="connsiteY24" fmla="*/ 3652866 h 4336518"/>
                <a:gd name="connsiteX25" fmla="*/ 449628 w 5307644"/>
                <a:gd name="connsiteY25" fmla="*/ 3762691 h 4336518"/>
                <a:gd name="connsiteX26" fmla="*/ 622212 w 5307644"/>
                <a:gd name="connsiteY26" fmla="*/ 3974942 h 4336518"/>
                <a:gd name="connsiteX27" fmla="*/ 808989 w 5307644"/>
                <a:gd name="connsiteY27" fmla="*/ 4188802 h 4336518"/>
                <a:gd name="connsiteX28" fmla="*/ 901868 w 5307644"/>
                <a:gd name="connsiteY28" fmla="*/ 4300450 h 4336518"/>
                <a:gd name="connsiteX29" fmla="*/ 931233 w 5307644"/>
                <a:gd name="connsiteY29" fmla="*/ 4336518 h 4336518"/>
                <a:gd name="connsiteX30" fmla="*/ 512426 w 5307644"/>
                <a:gd name="connsiteY30" fmla="*/ 4336518 h 4336518"/>
                <a:gd name="connsiteX31" fmla="*/ 379799 w 5307644"/>
                <a:gd name="connsiteY31" fmla="*/ 4138930 h 4336518"/>
                <a:gd name="connsiteX32" fmla="*/ 226177 w 5307644"/>
                <a:gd name="connsiteY32" fmla="*/ 3891071 h 4336518"/>
                <a:gd name="connsiteX33" fmla="*/ 156916 w 5307644"/>
                <a:gd name="connsiteY33" fmla="*/ 3759688 h 4336518"/>
                <a:gd name="connsiteX34" fmla="*/ 98101 w 5307644"/>
                <a:gd name="connsiteY34" fmla="*/ 3622191 h 4336518"/>
                <a:gd name="connsiteX35" fmla="*/ 53025 w 5307644"/>
                <a:gd name="connsiteY35" fmla="*/ 3479547 h 4336518"/>
                <a:gd name="connsiteX36" fmla="*/ 36221 w 5307644"/>
                <a:gd name="connsiteY36" fmla="*/ 3406831 h 4336518"/>
                <a:gd name="connsiteX37" fmla="*/ 28841 w 5307644"/>
                <a:gd name="connsiteY37" fmla="*/ 3370365 h 4336518"/>
                <a:gd name="connsiteX38" fmla="*/ 22709 w 5307644"/>
                <a:gd name="connsiteY38" fmla="*/ 3333792 h 4336518"/>
                <a:gd name="connsiteX39" fmla="*/ 0 w 5307644"/>
                <a:gd name="connsiteY39" fmla="*/ 3040781 h 4336518"/>
                <a:gd name="connsiteX40" fmla="*/ 63017 w 5307644"/>
                <a:gd name="connsiteY40" fmla="*/ 2469880 h 4336518"/>
                <a:gd name="connsiteX41" fmla="*/ 252405 w 5307644"/>
                <a:gd name="connsiteY41" fmla="*/ 1922897 h 4336518"/>
                <a:gd name="connsiteX42" fmla="*/ 962499 w 5307644"/>
                <a:gd name="connsiteY42" fmla="*/ 993992 h 4336518"/>
                <a:gd name="connsiteX43" fmla="*/ 1433359 w 5307644"/>
                <a:gd name="connsiteY43" fmla="*/ 630088 h 4336518"/>
                <a:gd name="connsiteX44" fmla="*/ 1959628 w 5307644"/>
                <a:gd name="connsiteY44" fmla="*/ 341151 h 4336518"/>
                <a:gd name="connsiteX45" fmla="*/ 3127865 w 5307644"/>
                <a:gd name="connsiteY45" fmla="*/ 22508 h 4336518"/>
                <a:gd name="connsiteX46" fmla="*/ 3433280 w 5307644"/>
                <a:gd name="connsiteY46" fmla="*/ 1379 h 4336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5307644" h="4336518">
                  <a:moveTo>
                    <a:pt x="5307644" y="4310537"/>
                  </a:moveTo>
                  <a:lnTo>
                    <a:pt x="5307644" y="4336518"/>
                  </a:lnTo>
                  <a:lnTo>
                    <a:pt x="5271469" y="4336518"/>
                  </a:lnTo>
                  <a:close/>
                  <a:moveTo>
                    <a:pt x="3433280" y="1379"/>
                  </a:moveTo>
                  <a:cubicBezTo>
                    <a:pt x="3535397" y="-1410"/>
                    <a:pt x="3637614" y="38"/>
                    <a:pt x="3739290" y="5668"/>
                  </a:cubicBezTo>
                  <a:cubicBezTo>
                    <a:pt x="3942986" y="17360"/>
                    <a:pt x="4146567" y="45995"/>
                    <a:pt x="4345494" y="94581"/>
                  </a:cubicBezTo>
                  <a:cubicBezTo>
                    <a:pt x="4544420" y="143059"/>
                    <a:pt x="4738691" y="211700"/>
                    <a:pt x="4922289" y="300933"/>
                  </a:cubicBezTo>
                  <a:cubicBezTo>
                    <a:pt x="5013975" y="345550"/>
                    <a:pt x="5103219" y="395127"/>
                    <a:pt x="5188801" y="449771"/>
                  </a:cubicBezTo>
                  <a:lnTo>
                    <a:pt x="5307644" y="531018"/>
                  </a:lnTo>
                  <a:lnTo>
                    <a:pt x="5307644" y="868543"/>
                  </a:lnTo>
                  <a:lnTo>
                    <a:pt x="5256558" y="823998"/>
                  </a:lnTo>
                  <a:cubicBezTo>
                    <a:pt x="5114289" y="712993"/>
                    <a:pt x="4959758" y="616466"/>
                    <a:pt x="4794554" y="538923"/>
                  </a:cubicBezTo>
                  <a:cubicBezTo>
                    <a:pt x="4629462" y="461166"/>
                    <a:pt x="4454722" y="401534"/>
                    <a:pt x="4274643" y="359921"/>
                  </a:cubicBezTo>
                  <a:cubicBezTo>
                    <a:pt x="4094566" y="318200"/>
                    <a:pt x="3909491" y="294176"/>
                    <a:pt x="3722940" y="285703"/>
                  </a:cubicBezTo>
                  <a:cubicBezTo>
                    <a:pt x="3536050" y="276800"/>
                    <a:pt x="3349387" y="282700"/>
                    <a:pt x="3163858" y="304579"/>
                  </a:cubicBezTo>
                  <a:cubicBezTo>
                    <a:pt x="2978444" y="326565"/>
                    <a:pt x="2794732" y="363353"/>
                    <a:pt x="2615108" y="413546"/>
                  </a:cubicBezTo>
                  <a:cubicBezTo>
                    <a:pt x="2435370" y="463526"/>
                    <a:pt x="2260060" y="528198"/>
                    <a:pt x="2090201" y="603167"/>
                  </a:cubicBezTo>
                  <a:cubicBezTo>
                    <a:pt x="1749461" y="751496"/>
                    <a:pt x="1431316" y="948195"/>
                    <a:pt x="1152228" y="1185758"/>
                  </a:cubicBezTo>
                  <a:cubicBezTo>
                    <a:pt x="1013139" y="1304915"/>
                    <a:pt x="884268" y="1434903"/>
                    <a:pt x="768796" y="1574544"/>
                  </a:cubicBezTo>
                  <a:cubicBezTo>
                    <a:pt x="653096" y="1713971"/>
                    <a:pt x="551021" y="1863481"/>
                    <a:pt x="465637" y="2021033"/>
                  </a:cubicBezTo>
                  <a:cubicBezTo>
                    <a:pt x="380253" y="2178478"/>
                    <a:pt x="309176" y="2343324"/>
                    <a:pt x="259898" y="2514605"/>
                  </a:cubicBezTo>
                  <a:cubicBezTo>
                    <a:pt x="210508" y="2685457"/>
                    <a:pt x="184960" y="2863065"/>
                    <a:pt x="185075" y="3040781"/>
                  </a:cubicBezTo>
                  <a:cubicBezTo>
                    <a:pt x="186096" y="3128084"/>
                    <a:pt x="195180" y="3214743"/>
                    <a:pt x="216639" y="3298400"/>
                  </a:cubicBezTo>
                  <a:cubicBezTo>
                    <a:pt x="237759" y="3382163"/>
                    <a:pt x="270572" y="3462280"/>
                    <a:pt x="309857" y="3539393"/>
                  </a:cubicBezTo>
                  <a:cubicBezTo>
                    <a:pt x="329727" y="3577897"/>
                    <a:pt x="351755" y="3615649"/>
                    <a:pt x="374918" y="3652866"/>
                  </a:cubicBezTo>
                  <a:cubicBezTo>
                    <a:pt x="398420" y="3689974"/>
                    <a:pt x="423514" y="3726548"/>
                    <a:pt x="449628" y="3762691"/>
                  </a:cubicBezTo>
                  <a:cubicBezTo>
                    <a:pt x="502539" y="3834764"/>
                    <a:pt x="561354" y="3904692"/>
                    <a:pt x="622212" y="3974942"/>
                  </a:cubicBezTo>
                  <a:cubicBezTo>
                    <a:pt x="683071" y="4045299"/>
                    <a:pt x="746655" y="4115657"/>
                    <a:pt x="808989" y="4188802"/>
                  </a:cubicBezTo>
                  <a:cubicBezTo>
                    <a:pt x="840214" y="4225267"/>
                    <a:pt x="871097" y="4262591"/>
                    <a:pt x="901868" y="4300450"/>
                  </a:cubicBezTo>
                  <a:lnTo>
                    <a:pt x="931233" y="4336518"/>
                  </a:lnTo>
                  <a:lnTo>
                    <a:pt x="512426" y="4336518"/>
                  </a:lnTo>
                  <a:lnTo>
                    <a:pt x="379799" y="4138930"/>
                  </a:lnTo>
                  <a:cubicBezTo>
                    <a:pt x="327002" y="4059028"/>
                    <a:pt x="274886" y="3976765"/>
                    <a:pt x="226177" y="3891071"/>
                  </a:cubicBezTo>
                  <a:cubicBezTo>
                    <a:pt x="201878" y="3848171"/>
                    <a:pt x="178376" y="3804519"/>
                    <a:pt x="156916" y="3759688"/>
                  </a:cubicBezTo>
                  <a:cubicBezTo>
                    <a:pt x="135570" y="3714750"/>
                    <a:pt x="115700" y="3668954"/>
                    <a:pt x="98101" y="3622191"/>
                  </a:cubicBezTo>
                  <a:cubicBezTo>
                    <a:pt x="80842" y="3575323"/>
                    <a:pt x="65514" y="3527810"/>
                    <a:pt x="53025" y="3479547"/>
                  </a:cubicBezTo>
                  <a:cubicBezTo>
                    <a:pt x="47121" y="3455416"/>
                    <a:pt x="41103" y="3431176"/>
                    <a:pt x="36221" y="3406831"/>
                  </a:cubicBezTo>
                  <a:lnTo>
                    <a:pt x="28841" y="3370365"/>
                  </a:lnTo>
                  <a:lnTo>
                    <a:pt x="22709" y="3333792"/>
                  </a:lnTo>
                  <a:cubicBezTo>
                    <a:pt x="6700" y="3236194"/>
                    <a:pt x="0" y="3138058"/>
                    <a:pt x="0" y="3040781"/>
                  </a:cubicBezTo>
                  <a:cubicBezTo>
                    <a:pt x="454" y="2849337"/>
                    <a:pt x="21687" y="2657893"/>
                    <a:pt x="63017" y="2469880"/>
                  </a:cubicBezTo>
                  <a:cubicBezTo>
                    <a:pt x="104233" y="2281976"/>
                    <a:pt x="167362" y="2097718"/>
                    <a:pt x="252405" y="1922897"/>
                  </a:cubicBezTo>
                  <a:cubicBezTo>
                    <a:pt x="423286" y="1573257"/>
                    <a:pt x="670922" y="1260405"/>
                    <a:pt x="962499" y="993992"/>
                  </a:cubicBezTo>
                  <a:cubicBezTo>
                    <a:pt x="1108628" y="860786"/>
                    <a:pt x="1266566" y="739269"/>
                    <a:pt x="1433359" y="630088"/>
                  </a:cubicBezTo>
                  <a:cubicBezTo>
                    <a:pt x="1600380" y="521013"/>
                    <a:pt x="1776144" y="423843"/>
                    <a:pt x="1959628" y="341151"/>
                  </a:cubicBezTo>
                  <a:cubicBezTo>
                    <a:pt x="2327051" y="176950"/>
                    <a:pt x="2722633" y="68411"/>
                    <a:pt x="3127865" y="22508"/>
                  </a:cubicBezTo>
                  <a:cubicBezTo>
                    <a:pt x="3229145" y="11193"/>
                    <a:pt x="3331163" y="4168"/>
                    <a:pt x="3433280" y="137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0C5373BF-BD61-4FCF-8ECF-21DFEBE09D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73412" y="2537732"/>
              <a:ext cx="5308830" cy="4311738"/>
            </a:xfrm>
            <a:custGeom>
              <a:avLst/>
              <a:gdLst>
                <a:gd name="connsiteX0" fmla="*/ 5308830 w 5308830"/>
                <a:gd name="connsiteY0" fmla="*/ 4026353 h 4311738"/>
                <a:gd name="connsiteX1" fmla="*/ 5308830 w 5308830"/>
                <a:gd name="connsiteY1" fmla="*/ 4311738 h 4311738"/>
                <a:gd name="connsiteX2" fmla="*/ 4948051 w 5308830"/>
                <a:gd name="connsiteY2" fmla="*/ 4311738 h 4311738"/>
                <a:gd name="connsiteX3" fmla="*/ 5002803 w 5308830"/>
                <a:gd name="connsiteY3" fmla="*/ 4271506 h 4311738"/>
                <a:gd name="connsiteX4" fmla="*/ 5221147 w 5308830"/>
                <a:gd name="connsiteY4" fmla="*/ 4102386 h 4311738"/>
                <a:gd name="connsiteX5" fmla="*/ 3595773 w 5308830"/>
                <a:gd name="connsiteY5" fmla="*/ 0 h 4311738"/>
                <a:gd name="connsiteX6" fmla="*/ 5271266 w 5308830"/>
                <a:gd name="connsiteY6" fmla="*/ 516192 h 4311738"/>
                <a:gd name="connsiteX7" fmla="*/ 5308830 w 5308830"/>
                <a:gd name="connsiteY7" fmla="*/ 546905 h 4311738"/>
                <a:gd name="connsiteX8" fmla="*/ 5308830 w 5308830"/>
                <a:gd name="connsiteY8" fmla="*/ 1314056 h 4311738"/>
                <a:gd name="connsiteX9" fmla="*/ 5241798 w 5308830"/>
                <a:gd name="connsiteY9" fmla="*/ 1229961 h 4311738"/>
                <a:gd name="connsiteX10" fmla="*/ 4547599 w 5308830"/>
                <a:gd name="connsiteY10" fmla="*/ 723841 h 4311738"/>
                <a:gd name="connsiteX11" fmla="*/ 3595773 w 5308830"/>
                <a:gd name="connsiteY11" fmla="*/ 536258 h 4311738"/>
                <a:gd name="connsiteX12" fmla="*/ 2484874 w 5308830"/>
                <a:gd name="connsiteY12" fmla="*/ 738106 h 4311738"/>
                <a:gd name="connsiteX13" fmla="*/ 1497964 w 5308830"/>
                <a:gd name="connsiteY13" fmla="*/ 1292596 h 4311738"/>
                <a:gd name="connsiteX14" fmla="*/ 815348 w 5308830"/>
                <a:gd name="connsiteY14" fmla="*/ 2092157 h 4311738"/>
                <a:gd name="connsiteX15" fmla="*/ 567825 w 5308830"/>
                <a:gd name="connsiteY15" fmla="*/ 3022671 h 4311738"/>
                <a:gd name="connsiteX16" fmla="*/ 977486 w 5308830"/>
                <a:gd name="connsiteY16" fmla="*/ 3886690 h 4311738"/>
                <a:gd name="connsiteX17" fmla="*/ 1183907 w 5308830"/>
                <a:gd name="connsiteY17" fmla="*/ 4160932 h 4311738"/>
                <a:gd name="connsiteX18" fmla="*/ 1285607 w 5308830"/>
                <a:gd name="connsiteY18" fmla="*/ 4296799 h 4311738"/>
                <a:gd name="connsiteX19" fmla="*/ 1297817 w 5308830"/>
                <a:gd name="connsiteY19" fmla="*/ 4311738 h 4311738"/>
                <a:gd name="connsiteX20" fmla="*/ 602176 w 5308830"/>
                <a:gd name="connsiteY20" fmla="*/ 4311738 h 4311738"/>
                <a:gd name="connsiteX21" fmla="*/ 583893 w 5308830"/>
                <a:gd name="connsiteY21" fmla="*/ 4287205 h 4311738"/>
                <a:gd name="connsiteX22" fmla="*/ 0 w 5308830"/>
                <a:gd name="connsiteY22" fmla="*/ 3022564 h 4311738"/>
                <a:gd name="connsiteX23" fmla="*/ 3595773 w 5308830"/>
                <a:gd name="connsiteY23" fmla="*/ 0 h 4311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308830" h="4311738">
                  <a:moveTo>
                    <a:pt x="5308830" y="4026353"/>
                  </a:moveTo>
                  <a:lnTo>
                    <a:pt x="5308830" y="4311738"/>
                  </a:lnTo>
                  <a:lnTo>
                    <a:pt x="4948051" y="4311738"/>
                  </a:lnTo>
                  <a:lnTo>
                    <a:pt x="5002803" y="4271506"/>
                  </a:lnTo>
                  <a:cubicBezTo>
                    <a:pt x="5078400" y="4214990"/>
                    <a:pt x="5151610" y="4158780"/>
                    <a:pt x="5221147" y="4102386"/>
                  </a:cubicBezTo>
                  <a:close/>
                  <a:moveTo>
                    <a:pt x="3595773" y="0"/>
                  </a:moveTo>
                  <a:cubicBezTo>
                    <a:pt x="4261231" y="0"/>
                    <a:pt x="4825666" y="190293"/>
                    <a:pt x="5271266" y="516192"/>
                  </a:cubicBezTo>
                  <a:lnTo>
                    <a:pt x="5308830" y="546905"/>
                  </a:lnTo>
                  <a:lnTo>
                    <a:pt x="5308830" y="1314056"/>
                  </a:lnTo>
                  <a:lnTo>
                    <a:pt x="5241798" y="1229961"/>
                  </a:lnTo>
                  <a:cubicBezTo>
                    <a:pt x="5047072" y="1010846"/>
                    <a:pt x="4813516" y="840530"/>
                    <a:pt x="4547599" y="723841"/>
                  </a:cubicBezTo>
                  <a:cubicBezTo>
                    <a:pt x="4263856" y="599429"/>
                    <a:pt x="3943667" y="536258"/>
                    <a:pt x="3595773" y="536258"/>
                  </a:cubicBezTo>
                  <a:cubicBezTo>
                    <a:pt x="3226761" y="536258"/>
                    <a:pt x="2852980" y="604041"/>
                    <a:pt x="2484874" y="738106"/>
                  </a:cubicBezTo>
                  <a:cubicBezTo>
                    <a:pt x="2126422" y="868309"/>
                    <a:pt x="1785227" y="1060075"/>
                    <a:pt x="1497964" y="1292596"/>
                  </a:cubicBezTo>
                  <a:cubicBezTo>
                    <a:pt x="1205707" y="1529085"/>
                    <a:pt x="976010" y="1798180"/>
                    <a:pt x="815348" y="2092157"/>
                  </a:cubicBezTo>
                  <a:cubicBezTo>
                    <a:pt x="651166" y="2392675"/>
                    <a:pt x="567825" y="2705743"/>
                    <a:pt x="567825" y="3022671"/>
                  </a:cubicBezTo>
                  <a:cubicBezTo>
                    <a:pt x="567825" y="3341852"/>
                    <a:pt x="700784" y="3528255"/>
                    <a:pt x="977486" y="3886690"/>
                  </a:cubicBezTo>
                  <a:cubicBezTo>
                    <a:pt x="1044249" y="3973134"/>
                    <a:pt x="1113283" y="4062582"/>
                    <a:pt x="1183907" y="4160932"/>
                  </a:cubicBezTo>
                  <a:cubicBezTo>
                    <a:pt x="1217636" y="4207895"/>
                    <a:pt x="1251520" y="4253175"/>
                    <a:pt x="1285607" y="4296799"/>
                  </a:cubicBezTo>
                  <a:lnTo>
                    <a:pt x="1297817" y="4311738"/>
                  </a:lnTo>
                  <a:lnTo>
                    <a:pt x="602176" y="4311738"/>
                  </a:lnTo>
                  <a:lnTo>
                    <a:pt x="583893" y="4287205"/>
                  </a:lnTo>
                  <a:cubicBezTo>
                    <a:pt x="281395" y="3892133"/>
                    <a:pt x="0" y="3570338"/>
                    <a:pt x="0" y="3022564"/>
                  </a:cubicBezTo>
                  <a:cubicBezTo>
                    <a:pt x="0" y="1353193"/>
                    <a:pt x="1810660" y="0"/>
                    <a:pt x="3595773"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Shape 27">
              <a:extLst>
                <a:ext uri="{FF2B5EF4-FFF2-40B4-BE49-F238E27FC236}">
                  <a16:creationId xmlns:a16="http://schemas.microsoft.com/office/drawing/2014/main" id="{7E6B45AB-7CCC-4949-9DC2-116644B5F6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73412" y="2537732"/>
              <a:ext cx="5308830" cy="4311738"/>
            </a:xfrm>
            <a:custGeom>
              <a:avLst/>
              <a:gdLst>
                <a:gd name="connsiteX0" fmla="*/ 5308830 w 5308830"/>
                <a:gd name="connsiteY0" fmla="*/ 3880900 h 4311738"/>
                <a:gd name="connsiteX1" fmla="*/ 5308830 w 5308830"/>
                <a:gd name="connsiteY1" fmla="*/ 4311738 h 4311738"/>
                <a:gd name="connsiteX2" fmla="*/ 4763109 w 5308830"/>
                <a:gd name="connsiteY2" fmla="*/ 4311738 h 4311738"/>
                <a:gd name="connsiteX3" fmla="*/ 4929066 w 5308830"/>
                <a:gd name="connsiteY3" fmla="*/ 4189789 h 4311738"/>
                <a:gd name="connsiteX4" fmla="*/ 5142959 w 5308830"/>
                <a:gd name="connsiteY4" fmla="*/ 4024320 h 4311738"/>
                <a:gd name="connsiteX5" fmla="*/ 3595773 w 5308830"/>
                <a:gd name="connsiteY5" fmla="*/ 0 h 4311738"/>
                <a:gd name="connsiteX6" fmla="*/ 5271266 w 5308830"/>
                <a:gd name="connsiteY6" fmla="*/ 516192 h 4311738"/>
                <a:gd name="connsiteX7" fmla="*/ 5308830 w 5308830"/>
                <a:gd name="connsiteY7" fmla="*/ 546905 h 4311738"/>
                <a:gd name="connsiteX8" fmla="*/ 5308830 w 5308830"/>
                <a:gd name="connsiteY8" fmla="*/ 1498438 h 4311738"/>
                <a:gd name="connsiteX9" fmla="*/ 5289422 w 5308830"/>
                <a:gd name="connsiteY9" fmla="*/ 1468062 h 4311738"/>
                <a:gd name="connsiteX10" fmla="*/ 5154710 w 5308830"/>
                <a:gd name="connsiteY10" fmla="*/ 1298924 h 4311738"/>
                <a:gd name="connsiteX11" fmla="*/ 4499685 w 5308830"/>
                <a:gd name="connsiteY11" fmla="*/ 821118 h 4311738"/>
                <a:gd name="connsiteX12" fmla="*/ 3595773 w 5308830"/>
                <a:gd name="connsiteY12" fmla="*/ 643510 h 4311738"/>
                <a:gd name="connsiteX13" fmla="*/ 2525523 w 5308830"/>
                <a:gd name="connsiteY13" fmla="*/ 838172 h 4311738"/>
                <a:gd name="connsiteX14" fmla="*/ 1571767 w 5308830"/>
                <a:gd name="connsiteY14" fmla="*/ 1374000 h 4311738"/>
                <a:gd name="connsiteX15" fmla="*/ 916173 w 5308830"/>
                <a:gd name="connsiteY15" fmla="*/ 2141277 h 4311738"/>
                <a:gd name="connsiteX16" fmla="*/ 681254 w 5308830"/>
                <a:gd name="connsiteY16" fmla="*/ 3022671 h 4311738"/>
                <a:gd name="connsiteX17" fmla="*/ 1069115 w 5308830"/>
                <a:gd name="connsiteY17" fmla="*/ 3823519 h 4311738"/>
                <a:gd name="connsiteX18" fmla="*/ 1277807 w 5308830"/>
                <a:gd name="connsiteY18" fmla="*/ 4100764 h 4311738"/>
                <a:gd name="connsiteX19" fmla="*/ 1373308 w 5308830"/>
                <a:gd name="connsiteY19" fmla="*/ 4228488 h 4311738"/>
                <a:gd name="connsiteX20" fmla="*/ 1441062 w 5308830"/>
                <a:gd name="connsiteY20" fmla="*/ 4311738 h 4311738"/>
                <a:gd name="connsiteX21" fmla="*/ 602176 w 5308830"/>
                <a:gd name="connsiteY21" fmla="*/ 4311738 h 4311738"/>
                <a:gd name="connsiteX22" fmla="*/ 583893 w 5308830"/>
                <a:gd name="connsiteY22" fmla="*/ 4287205 h 4311738"/>
                <a:gd name="connsiteX23" fmla="*/ 0 w 5308830"/>
                <a:gd name="connsiteY23" fmla="*/ 3022564 h 4311738"/>
                <a:gd name="connsiteX24" fmla="*/ 3595773 w 5308830"/>
                <a:gd name="connsiteY24" fmla="*/ 0 h 4311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308830" h="4311738">
                  <a:moveTo>
                    <a:pt x="5308830" y="3880900"/>
                  </a:moveTo>
                  <a:lnTo>
                    <a:pt x="5308830" y="4311738"/>
                  </a:lnTo>
                  <a:lnTo>
                    <a:pt x="4763109" y="4311738"/>
                  </a:lnTo>
                  <a:lnTo>
                    <a:pt x="4929066" y="4189789"/>
                  </a:lnTo>
                  <a:cubicBezTo>
                    <a:pt x="5003230" y="4134367"/>
                    <a:pt x="5074975" y="4079340"/>
                    <a:pt x="5142959" y="4024320"/>
                  </a:cubicBezTo>
                  <a:close/>
                  <a:moveTo>
                    <a:pt x="3595773" y="0"/>
                  </a:moveTo>
                  <a:cubicBezTo>
                    <a:pt x="4261231" y="0"/>
                    <a:pt x="4825666" y="190293"/>
                    <a:pt x="5271266" y="516192"/>
                  </a:cubicBezTo>
                  <a:lnTo>
                    <a:pt x="5308830" y="546905"/>
                  </a:lnTo>
                  <a:lnTo>
                    <a:pt x="5308830" y="1498438"/>
                  </a:lnTo>
                  <a:lnTo>
                    <a:pt x="5289422" y="1468062"/>
                  </a:lnTo>
                  <a:cubicBezTo>
                    <a:pt x="5247242" y="1408963"/>
                    <a:pt x="5202313" y="1352510"/>
                    <a:pt x="5154710" y="1298924"/>
                  </a:cubicBezTo>
                  <a:cubicBezTo>
                    <a:pt x="4970772" y="1091928"/>
                    <a:pt x="4750500" y="931159"/>
                    <a:pt x="4499685" y="821118"/>
                  </a:cubicBezTo>
                  <a:cubicBezTo>
                    <a:pt x="4231156" y="703248"/>
                    <a:pt x="3926977" y="643510"/>
                    <a:pt x="3595773" y="643510"/>
                  </a:cubicBezTo>
                  <a:cubicBezTo>
                    <a:pt x="3245836" y="643510"/>
                    <a:pt x="2875688" y="710757"/>
                    <a:pt x="2525523" y="838172"/>
                  </a:cubicBezTo>
                  <a:cubicBezTo>
                    <a:pt x="2179105" y="964084"/>
                    <a:pt x="1849265" y="1149415"/>
                    <a:pt x="1571767" y="1374000"/>
                  </a:cubicBezTo>
                  <a:cubicBezTo>
                    <a:pt x="1294611" y="1598264"/>
                    <a:pt x="1067980" y="1863603"/>
                    <a:pt x="916173" y="2141277"/>
                  </a:cubicBezTo>
                  <a:cubicBezTo>
                    <a:pt x="760280" y="2426459"/>
                    <a:pt x="681254" y="2723010"/>
                    <a:pt x="681254" y="3022671"/>
                  </a:cubicBezTo>
                  <a:cubicBezTo>
                    <a:pt x="681254" y="3309032"/>
                    <a:pt x="800134" y="3475166"/>
                    <a:pt x="1069115" y="3823519"/>
                  </a:cubicBezTo>
                  <a:cubicBezTo>
                    <a:pt x="1136445" y="3910714"/>
                    <a:pt x="1206047" y="4000912"/>
                    <a:pt x="1277807" y="4100764"/>
                  </a:cubicBezTo>
                  <a:cubicBezTo>
                    <a:pt x="1309528" y="4144925"/>
                    <a:pt x="1341351" y="4187490"/>
                    <a:pt x="1373308" y="4228488"/>
                  </a:cubicBezTo>
                  <a:lnTo>
                    <a:pt x="1441062" y="4311738"/>
                  </a:lnTo>
                  <a:lnTo>
                    <a:pt x="602176" y="4311738"/>
                  </a:lnTo>
                  <a:lnTo>
                    <a:pt x="583893" y="4287205"/>
                  </a:lnTo>
                  <a:cubicBezTo>
                    <a:pt x="281395" y="3892133"/>
                    <a:pt x="0" y="3570338"/>
                    <a:pt x="0" y="3022564"/>
                  </a:cubicBezTo>
                  <a:cubicBezTo>
                    <a:pt x="0" y="1353193"/>
                    <a:pt x="1810660" y="0"/>
                    <a:pt x="3595773"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9" name="Group 28">
            <a:extLst>
              <a:ext uri="{FF2B5EF4-FFF2-40B4-BE49-F238E27FC236}">
                <a16:creationId xmlns:a16="http://schemas.microsoft.com/office/drawing/2014/main" id="{61D22245-3D67-419C-A6B5-DD0EB0D8399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23758" y="0"/>
            <a:ext cx="5081407" cy="3133064"/>
            <a:chOff x="5907711" y="0"/>
            <a:chExt cx="5081407" cy="3133064"/>
          </a:xfrm>
          <a:solidFill>
            <a:schemeClr val="accent5">
              <a:alpha val="5000"/>
            </a:schemeClr>
          </a:solidFill>
        </p:grpSpPr>
        <p:sp>
          <p:nvSpPr>
            <p:cNvPr id="30" name="Freeform: Shape 29">
              <a:extLst>
                <a:ext uri="{FF2B5EF4-FFF2-40B4-BE49-F238E27FC236}">
                  <a16:creationId xmlns:a16="http://schemas.microsoft.com/office/drawing/2014/main" id="{E3A64720-9AA0-4796-8E62-15672228CF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9200" y="0"/>
              <a:ext cx="5069918" cy="3111852"/>
            </a:xfrm>
            <a:custGeom>
              <a:avLst/>
              <a:gdLst>
                <a:gd name="connsiteX0" fmla="*/ 145909 w 5069918"/>
                <a:gd name="connsiteY0" fmla="*/ 0 h 3111852"/>
                <a:gd name="connsiteX1" fmla="*/ 205279 w 5069918"/>
                <a:gd name="connsiteY1" fmla="*/ 0 h 3111852"/>
                <a:gd name="connsiteX2" fmla="*/ 202868 w 5069918"/>
                <a:gd name="connsiteY2" fmla="*/ 5043 h 3111852"/>
                <a:gd name="connsiteX3" fmla="*/ 191273 w 5069918"/>
                <a:gd name="connsiteY3" fmla="*/ 30818 h 3111852"/>
                <a:gd name="connsiteX4" fmla="*/ 169129 w 5069918"/>
                <a:gd name="connsiteY4" fmla="*/ 82781 h 3111852"/>
                <a:gd name="connsiteX5" fmla="*/ 148381 w 5069918"/>
                <a:gd name="connsiteY5" fmla="*/ 135320 h 3111852"/>
                <a:gd name="connsiteX6" fmla="*/ 80903 w 5069918"/>
                <a:gd name="connsiteY6" fmla="*/ 350499 h 3111852"/>
                <a:gd name="connsiteX7" fmla="*/ 26154 w 5069918"/>
                <a:gd name="connsiteY7" fmla="*/ 796339 h 3111852"/>
                <a:gd name="connsiteX8" fmla="*/ 49170 w 5069918"/>
                <a:gd name="connsiteY8" fmla="*/ 1018931 h 3111852"/>
                <a:gd name="connsiteX9" fmla="*/ 119437 w 5069918"/>
                <a:gd name="connsiteY9" fmla="*/ 1231804 h 3111852"/>
                <a:gd name="connsiteX10" fmla="*/ 143672 w 5069918"/>
                <a:gd name="connsiteY10" fmla="*/ 1282696 h 3111852"/>
                <a:gd name="connsiteX11" fmla="*/ 170611 w 5069918"/>
                <a:gd name="connsiteY11" fmla="*/ 1332436 h 3111852"/>
                <a:gd name="connsiteX12" fmla="*/ 230330 w 5069918"/>
                <a:gd name="connsiteY12" fmla="*/ 1428867 h 3111852"/>
                <a:gd name="connsiteX13" fmla="*/ 296237 w 5069918"/>
                <a:gd name="connsiteY13" fmla="*/ 1522004 h 3111852"/>
                <a:gd name="connsiteX14" fmla="*/ 366853 w 5069918"/>
                <a:gd name="connsiteY14" fmla="*/ 1612506 h 3111852"/>
                <a:gd name="connsiteX15" fmla="*/ 513838 w 5069918"/>
                <a:gd name="connsiteY15" fmla="*/ 1791535 h 3111852"/>
                <a:gd name="connsiteX16" fmla="*/ 587330 w 5069918"/>
                <a:gd name="connsiteY16" fmla="*/ 1882283 h 3111852"/>
                <a:gd name="connsiteX17" fmla="*/ 658817 w 5069918"/>
                <a:gd name="connsiteY17" fmla="*/ 1974186 h 3111852"/>
                <a:gd name="connsiteX18" fmla="*/ 730305 w 5069918"/>
                <a:gd name="connsiteY18" fmla="*/ 2062959 h 3111852"/>
                <a:gd name="connsiteX19" fmla="*/ 805018 w 5069918"/>
                <a:gd name="connsiteY19" fmla="*/ 2148685 h 3111852"/>
                <a:gd name="connsiteX20" fmla="*/ 963424 w 5069918"/>
                <a:gd name="connsiteY20" fmla="*/ 2310337 h 3111852"/>
                <a:gd name="connsiteX21" fmla="*/ 1319204 w 5069918"/>
                <a:gd name="connsiteY21" fmla="*/ 2580196 h 3111852"/>
                <a:gd name="connsiteX22" fmla="*/ 1515882 w 5069918"/>
                <a:gd name="connsiteY22" fmla="*/ 2681651 h 3111852"/>
                <a:gd name="connsiteX23" fmla="*/ 1723456 w 5069918"/>
                <a:gd name="connsiteY23" fmla="*/ 2758319 h 3111852"/>
                <a:gd name="connsiteX24" fmla="*/ 1939662 w 5069918"/>
                <a:gd name="connsiteY24" fmla="*/ 2811269 h 3111852"/>
                <a:gd name="connsiteX25" fmla="*/ 2162581 w 5069918"/>
                <a:gd name="connsiteY25" fmla="*/ 2840916 h 3111852"/>
                <a:gd name="connsiteX26" fmla="*/ 2389597 w 5069918"/>
                <a:gd name="connsiteY26" fmla="*/ 2850221 h 3111852"/>
                <a:gd name="connsiteX27" fmla="*/ 2446002 w 5069918"/>
                <a:gd name="connsiteY27" fmla="*/ 2849808 h 3111852"/>
                <a:gd name="connsiteX28" fmla="*/ 2473638 w 5069918"/>
                <a:gd name="connsiteY28" fmla="*/ 2849151 h 3111852"/>
                <a:gd name="connsiteX29" fmla="*/ 2501187 w 5069918"/>
                <a:gd name="connsiteY29" fmla="*/ 2847832 h 3111852"/>
                <a:gd name="connsiteX30" fmla="*/ 2610685 w 5069918"/>
                <a:gd name="connsiteY30" fmla="*/ 2838774 h 3111852"/>
                <a:gd name="connsiteX31" fmla="*/ 3033071 w 5069918"/>
                <a:gd name="connsiteY31" fmla="*/ 2730979 h 3111852"/>
                <a:gd name="connsiteX32" fmla="*/ 3232974 w 5069918"/>
                <a:gd name="connsiteY32" fmla="*/ 2637430 h 3111852"/>
                <a:gd name="connsiteX33" fmla="*/ 3425990 w 5069918"/>
                <a:gd name="connsiteY33" fmla="*/ 2523622 h 3111852"/>
                <a:gd name="connsiteX34" fmla="*/ 3613601 w 5069918"/>
                <a:gd name="connsiteY34" fmla="*/ 2394827 h 3111852"/>
                <a:gd name="connsiteX35" fmla="*/ 3706185 w 5069918"/>
                <a:gd name="connsiteY35" fmla="*/ 2326642 h 3111852"/>
                <a:gd name="connsiteX36" fmla="*/ 3799729 w 5069918"/>
                <a:gd name="connsiteY36" fmla="*/ 2255904 h 3111852"/>
                <a:gd name="connsiteX37" fmla="*/ 4175561 w 5069918"/>
                <a:gd name="connsiteY37" fmla="*/ 1976821 h 3111852"/>
                <a:gd name="connsiteX38" fmla="*/ 4517132 w 5069918"/>
                <a:gd name="connsiteY38" fmla="*/ 1683080 h 3111852"/>
                <a:gd name="connsiteX39" fmla="*/ 4659758 w 5069918"/>
                <a:gd name="connsiteY39" fmla="*/ 1519452 h 3111852"/>
                <a:gd name="connsiteX40" fmla="*/ 4773178 w 5069918"/>
                <a:gd name="connsiteY40" fmla="*/ 1340423 h 3111852"/>
                <a:gd name="connsiteX41" fmla="*/ 4892092 w 5069918"/>
                <a:gd name="connsiteY41" fmla="*/ 938311 h 3111852"/>
                <a:gd name="connsiteX42" fmla="*/ 4898804 w 5069918"/>
                <a:gd name="connsiteY42" fmla="*/ 831503 h 3111852"/>
                <a:gd name="connsiteX43" fmla="*/ 4899153 w 5069918"/>
                <a:gd name="connsiteY43" fmla="*/ 776988 h 3111852"/>
                <a:gd name="connsiteX44" fmla="*/ 4898456 w 5069918"/>
                <a:gd name="connsiteY44" fmla="*/ 721484 h 3111852"/>
                <a:gd name="connsiteX45" fmla="*/ 4886774 w 5069918"/>
                <a:gd name="connsiteY45" fmla="*/ 499635 h 3111852"/>
                <a:gd name="connsiteX46" fmla="*/ 4815896 w 5069918"/>
                <a:gd name="connsiteY46" fmla="*/ 59970 h 3111852"/>
                <a:gd name="connsiteX47" fmla="*/ 4798654 w 5069918"/>
                <a:gd name="connsiteY47" fmla="*/ 0 h 3111852"/>
                <a:gd name="connsiteX48" fmla="*/ 4909441 w 5069918"/>
                <a:gd name="connsiteY48" fmla="*/ 0 h 3111852"/>
                <a:gd name="connsiteX49" fmla="*/ 4921297 w 5069918"/>
                <a:gd name="connsiteY49" fmla="*/ 34112 h 3111852"/>
                <a:gd name="connsiteX50" fmla="*/ 5027482 w 5069918"/>
                <a:gd name="connsiteY50" fmla="*/ 483740 h 3111852"/>
                <a:gd name="connsiteX51" fmla="*/ 5058082 w 5069918"/>
                <a:gd name="connsiteY51" fmla="*/ 712837 h 3111852"/>
                <a:gd name="connsiteX52" fmla="*/ 5063486 w 5069918"/>
                <a:gd name="connsiteY52" fmla="*/ 770400 h 3111852"/>
                <a:gd name="connsiteX53" fmla="*/ 5067846 w 5069918"/>
                <a:gd name="connsiteY53" fmla="*/ 829033 h 3111852"/>
                <a:gd name="connsiteX54" fmla="*/ 5069414 w 5069918"/>
                <a:gd name="connsiteY54" fmla="*/ 948521 h 3111852"/>
                <a:gd name="connsiteX55" fmla="*/ 5040732 w 5069918"/>
                <a:gd name="connsiteY55" fmla="*/ 1188571 h 3111852"/>
                <a:gd name="connsiteX56" fmla="*/ 4964102 w 5069918"/>
                <a:gd name="connsiteY56" fmla="*/ 1421620 h 3111852"/>
                <a:gd name="connsiteX57" fmla="*/ 4689486 w 5069918"/>
                <a:gd name="connsiteY57" fmla="*/ 1828757 h 3111852"/>
                <a:gd name="connsiteX58" fmla="*/ 4333792 w 5069918"/>
                <a:gd name="connsiteY58" fmla="*/ 2155355 h 3111852"/>
                <a:gd name="connsiteX59" fmla="*/ 3965196 w 5069918"/>
                <a:gd name="connsiteY59" fmla="*/ 2446790 h 3111852"/>
                <a:gd name="connsiteX60" fmla="*/ 3873745 w 5069918"/>
                <a:gd name="connsiteY60" fmla="*/ 2519916 h 3111852"/>
                <a:gd name="connsiteX61" fmla="*/ 3779416 w 5069918"/>
                <a:gd name="connsiteY61" fmla="*/ 2593454 h 3111852"/>
                <a:gd name="connsiteX62" fmla="*/ 3582739 w 5069918"/>
                <a:gd name="connsiteY62" fmla="*/ 2735343 h 3111852"/>
                <a:gd name="connsiteX63" fmla="*/ 3371851 w 5069918"/>
                <a:gd name="connsiteY63" fmla="*/ 2865126 h 3111852"/>
                <a:gd name="connsiteX64" fmla="*/ 3143614 w 5069918"/>
                <a:gd name="connsiteY64" fmla="*/ 2974568 h 3111852"/>
                <a:gd name="connsiteX65" fmla="*/ 2643552 w 5069918"/>
                <a:gd name="connsiteY65" fmla="*/ 3101304 h 3111852"/>
                <a:gd name="connsiteX66" fmla="*/ 2514264 w 5069918"/>
                <a:gd name="connsiteY66" fmla="*/ 3110445 h 3111852"/>
                <a:gd name="connsiteX67" fmla="*/ 2481920 w 5069918"/>
                <a:gd name="connsiteY67" fmla="*/ 3111598 h 3111852"/>
                <a:gd name="connsiteX68" fmla="*/ 2449664 w 5069918"/>
                <a:gd name="connsiteY68" fmla="*/ 3111763 h 3111852"/>
                <a:gd name="connsiteX69" fmla="*/ 2386284 w 5069918"/>
                <a:gd name="connsiteY69" fmla="*/ 3111022 h 3111852"/>
                <a:gd name="connsiteX70" fmla="*/ 2260658 w 5069918"/>
                <a:gd name="connsiteY70" fmla="*/ 3106080 h 3111852"/>
                <a:gd name="connsiteX71" fmla="*/ 2134945 w 5069918"/>
                <a:gd name="connsiteY71" fmla="*/ 3094716 h 3111852"/>
                <a:gd name="connsiteX72" fmla="*/ 1884564 w 5069918"/>
                <a:gd name="connsiteY72" fmla="*/ 3054200 h 3111852"/>
                <a:gd name="connsiteX73" fmla="*/ 1639764 w 5069918"/>
                <a:gd name="connsiteY73" fmla="*/ 2984286 h 3111852"/>
                <a:gd name="connsiteX74" fmla="*/ 1407081 w 5069918"/>
                <a:gd name="connsiteY74" fmla="*/ 2882913 h 3111852"/>
                <a:gd name="connsiteX75" fmla="*/ 1193491 w 5069918"/>
                <a:gd name="connsiteY75" fmla="*/ 2750989 h 3111852"/>
                <a:gd name="connsiteX76" fmla="*/ 836141 w 5069918"/>
                <a:gd name="connsiteY76" fmla="*/ 2418627 h 3111852"/>
                <a:gd name="connsiteX77" fmla="*/ 690812 w 5069918"/>
                <a:gd name="connsiteY77" fmla="*/ 2230210 h 3111852"/>
                <a:gd name="connsiteX78" fmla="*/ 562397 w 5069918"/>
                <a:gd name="connsiteY78" fmla="*/ 2033725 h 3111852"/>
                <a:gd name="connsiteX79" fmla="*/ 502504 w 5069918"/>
                <a:gd name="connsiteY79" fmla="*/ 1936223 h 3111852"/>
                <a:gd name="connsiteX80" fmla="*/ 440258 w 5069918"/>
                <a:gd name="connsiteY80" fmla="*/ 1840368 h 3111852"/>
                <a:gd name="connsiteX81" fmla="*/ 310360 w 5069918"/>
                <a:gd name="connsiteY81" fmla="*/ 1649481 h 3111852"/>
                <a:gd name="connsiteX82" fmla="*/ 246806 w 5069918"/>
                <a:gd name="connsiteY82" fmla="*/ 1552391 h 3111852"/>
                <a:gd name="connsiteX83" fmla="*/ 186303 w 5069918"/>
                <a:gd name="connsiteY83" fmla="*/ 1453160 h 3111852"/>
                <a:gd name="connsiteX84" fmla="*/ 84390 w 5069918"/>
                <a:gd name="connsiteY84" fmla="*/ 1244980 h 3111852"/>
                <a:gd name="connsiteX85" fmla="*/ 20139 w 5069918"/>
                <a:gd name="connsiteY85" fmla="*/ 1024037 h 3111852"/>
                <a:gd name="connsiteX86" fmla="*/ 0 w 5069918"/>
                <a:gd name="connsiteY86" fmla="*/ 796339 h 3111852"/>
                <a:gd name="connsiteX87" fmla="*/ 102773 w 5069918"/>
                <a:gd name="connsiteY87" fmla="*/ 121376 h 3111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5069918" h="3111852">
                  <a:moveTo>
                    <a:pt x="145909" y="0"/>
                  </a:moveTo>
                  <a:lnTo>
                    <a:pt x="205279" y="0"/>
                  </a:lnTo>
                  <a:lnTo>
                    <a:pt x="202868" y="5043"/>
                  </a:lnTo>
                  <a:lnTo>
                    <a:pt x="191273" y="30818"/>
                  </a:lnTo>
                  <a:cubicBezTo>
                    <a:pt x="183688" y="48029"/>
                    <a:pt x="176016" y="65240"/>
                    <a:pt x="169129" y="82781"/>
                  </a:cubicBezTo>
                  <a:cubicBezTo>
                    <a:pt x="162242" y="100321"/>
                    <a:pt x="154658" y="117615"/>
                    <a:pt x="148381" y="135320"/>
                  </a:cubicBezTo>
                  <a:cubicBezTo>
                    <a:pt x="121529" y="205646"/>
                    <a:pt x="98775" y="277455"/>
                    <a:pt x="80903" y="350499"/>
                  </a:cubicBezTo>
                  <a:cubicBezTo>
                    <a:pt x="44636" y="496258"/>
                    <a:pt x="26067" y="646299"/>
                    <a:pt x="26154" y="796339"/>
                  </a:cubicBezTo>
                  <a:cubicBezTo>
                    <a:pt x="26590" y="871114"/>
                    <a:pt x="34001" y="945722"/>
                    <a:pt x="49170" y="1018931"/>
                  </a:cubicBezTo>
                  <a:cubicBezTo>
                    <a:pt x="65124" y="1091975"/>
                    <a:pt x="88226" y="1163454"/>
                    <a:pt x="119437" y="1231804"/>
                  </a:cubicBezTo>
                  <a:cubicBezTo>
                    <a:pt x="126847" y="1249016"/>
                    <a:pt x="135478" y="1265815"/>
                    <a:pt x="143672" y="1282696"/>
                  </a:cubicBezTo>
                  <a:cubicBezTo>
                    <a:pt x="152565" y="1299331"/>
                    <a:pt x="161021" y="1316130"/>
                    <a:pt x="170611" y="1332436"/>
                  </a:cubicBezTo>
                  <a:cubicBezTo>
                    <a:pt x="188919" y="1365375"/>
                    <a:pt x="209319" y="1397327"/>
                    <a:pt x="230330" y="1428867"/>
                  </a:cubicBezTo>
                  <a:cubicBezTo>
                    <a:pt x="251253" y="1460489"/>
                    <a:pt x="273658" y="1491288"/>
                    <a:pt x="296237" y="1522004"/>
                  </a:cubicBezTo>
                  <a:cubicBezTo>
                    <a:pt x="319165" y="1552474"/>
                    <a:pt x="342966" y="1582531"/>
                    <a:pt x="366853" y="1612506"/>
                  </a:cubicBezTo>
                  <a:cubicBezTo>
                    <a:pt x="414714" y="1672540"/>
                    <a:pt x="464756" y="1731337"/>
                    <a:pt x="513838" y="1791535"/>
                  </a:cubicBezTo>
                  <a:cubicBezTo>
                    <a:pt x="538509" y="1821510"/>
                    <a:pt x="563094" y="1851732"/>
                    <a:pt x="587330" y="1882283"/>
                  </a:cubicBezTo>
                  <a:cubicBezTo>
                    <a:pt x="611479" y="1912588"/>
                    <a:pt x="635453" y="1944787"/>
                    <a:pt x="658817" y="1974186"/>
                  </a:cubicBezTo>
                  <a:cubicBezTo>
                    <a:pt x="682008" y="2004326"/>
                    <a:pt x="706330" y="2033560"/>
                    <a:pt x="730305" y="2062959"/>
                  </a:cubicBezTo>
                  <a:cubicBezTo>
                    <a:pt x="754977" y="2091864"/>
                    <a:pt x="779474" y="2120768"/>
                    <a:pt x="805018" y="2148685"/>
                  </a:cubicBezTo>
                  <a:cubicBezTo>
                    <a:pt x="855757" y="2204847"/>
                    <a:pt x="908500" y="2258951"/>
                    <a:pt x="963424" y="2310337"/>
                  </a:cubicBezTo>
                  <a:cubicBezTo>
                    <a:pt x="1073444" y="2412862"/>
                    <a:pt x="1192183" y="2504353"/>
                    <a:pt x="1319204" y="2580196"/>
                  </a:cubicBezTo>
                  <a:cubicBezTo>
                    <a:pt x="1382846" y="2617913"/>
                    <a:pt x="1448143" y="2652500"/>
                    <a:pt x="1515882" y="2681651"/>
                  </a:cubicBezTo>
                  <a:cubicBezTo>
                    <a:pt x="1583184" y="2711626"/>
                    <a:pt x="1652666" y="2736908"/>
                    <a:pt x="1723456" y="2758319"/>
                  </a:cubicBezTo>
                  <a:cubicBezTo>
                    <a:pt x="1794246" y="2779812"/>
                    <a:pt x="1866431" y="2797188"/>
                    <a:pt x="1939662" y="2811269"/>
                  </a:cubicBezTo>
                  <a:cubicBezTo>
                    <a:pt x="2012981" y="2825104"/>
                    <a:pt x="2087519" y="2834574"/>
                    <a:pt x="2162581" y="2840916"/>
                  </a:cubicBezTo>
                  <a:cubicBezTo>
                    <a:pt x="2237643" y="2847338"/>
                    <a:pt x="2313489" y="2850139"/>
                    <a:pt x="2389597" y="2850221"/>
                  </a:cubicBezTo>
                  <a:cubicBezTo>
                    <a:pt x="2408602" y="2850221"/>
                    <a:pt x="2427869" y="2850550"/>
                    <a:pt x="2446002" y="2849808"/>
                  </a:cubicBezTo>
                  <a:lnTo>
                    <a:pt x="2473638" y="2849151"/>
                  </a:lnTo>
                  <a:lnTo>
                    <a:pt x="2501187" y="2847832"/>
                  </a:lnTo>
                  <a:cubicBezTo>
                    <a:pt x="2537890" y="2846268"/>
                    <a:pt x="2574418" y="2842809"/>
                    <a:pt x="2610685" y="2838774"/>
                  </a:cubicBezTo>
                  <a:cubicBezTo>
                    <a:pt x="2755926" y="2821975"/>
                    <a:pt x="2897244" y="2785164"/>
                    <a:pt x="3033071" y="2730979"/>
                  </a:cubicBezTo>
                  <a:cubicBezTo>
                    <a:pt x="3101158" y="2704132"/>
                    <a:pt x="3167589" y="2672263"/>
                    <a:pt x="3232974" y="2637430"/>
                  </a:cubicBezTo>
                  <a:cubicBezTo>
                    <a:pt x="3298446" y="2602760"/>
                    <a:pt x="3362697" y="2564303"/>
                    <a:pt x="3425990" y="2523622"/>
                  </a:cubicBezTo>
                  <a:cubicBezTo>
                    <a:pt x="3489282" y="2482859"/>
                    <a:pt x="3551529" y="2439461"/>
                    <a:pt x="3613601" y="2394827"/>
                  </a:cubicBezTo>
                  <a:cubicBezTo>
                    <a:pt x="3644549" y="2372511"/>
                    <a:pt x="3675411" y="2349617"/>
                    <a:pt x="3706185" y="2326642"/>
                  </a:cubicBezTo>
                  <a:lnTo>
                    <a:pt x="3799729" y="2255904"/>
                  </a:lnTo>
                  <a:cubicBezTo>
                    <a:pt x="3926402" y="2160954"/>
                    <a:pt x="4053597" y="2070123"/>
                    <a:pt x="4175561" y="1976821"/>
                  </a:cubicBezTo>
                  <a:cubicBezTo>
                    <a:pt x="4297526" y="1883601"/>
                    <a:pt x="4414084" y="1787582"/>
                    <a:pt x="4517132" y="1683080"/>
                  </a:cubicBezTo>
                  <a:cubicBezTo>
                    <a:pt x="4568480" y="1630705"/>
                    <a:pt x="4616604" y="1576438"/>
                    <a:pt x="4659758" y="1519452"/>
                  </a:cubicBezTo>
                  <a:cubicBezTo>
                    <a:pt x="4702650" y="1462383"/>
                    <a:pt x="4741184" y="1402845"/>
                    <a:pt x="4773178" y="1340423"/>
                  </a:cubicBezTo>
                  <a:cubicBezTo>
                    <a:pt x="4837865" y="1215829"/>
                    <a:pt x="4877446" y="1079787"/>
                    <a:pt x="4892092" y="938311"/>
                  </a:cubicBezTo>
                  <a:cubicBezTo>
                    <a:pt x="4895666" y="902982"/>
                    <a:pt x="4897845" y="867325"/>
                    <a:pt x="4898804" y="831503"/>
                  </a:cubicBezTo>
                  <a:cubicBezTo>
                    <a:pt x="4899066" y="813633"/>
                    <a:pt x="4899414" y="795764"/>
                    <a:pt x="4899153" y="776988"/>
                  </a:cubicBezTo>
                  <a:cubicBezTo>
                    <a:pt x="4898979" y="758460"/>
                    <a:pt x="4899066" y="740012"/>
                    <a:pt x="4898456" y="721484"/>
                  </a:cubicBezTo>
                  <a:cubicBezTo>
                    <a:pt x="4896974" y="647452"/>
                    <a:pt x="4893226" y="573502"/>
                    <a:pt x="4886774" y="499635"/>
                  </a:cubicBezTo>
                  <a:cubicBezTo>
                    <a:pt x="4873610" y="351981"/>
                    <a:pt x="4851030" y="204740"/>
                    <a:pt x="4815896" y="59970"/>
                  </a:cubicBezTo>
                  <a:lnTo>
                    <a:pt x="4798654" y="0"/>
                  </a:lnTo>
                  <a:lnTo>
                    <a:pt x="4909441" y="0"/>
                  </a:lnTo>
                  <a:lnTo>
                    <a:pt x="4921297" y="34112"/>
                  </a:lnTo>
                  <a:cubicBezTo>
                    <a:pt x="4966630" y="181436"/>
                    <a:pt x="5002460" y="331724"/>
                    <a:pt x="5027482" y="483740"/>
                  </a:cubicBezTo>
                  <a:cubicBezTo>
                    <a:pt x="5040123" y="559749"/>
                    <a:pt x="5050323" y="636170"/>
                    <a:pt x="5058082" y="712837"/>
                  </a:cubicBezTo>
                  <a:cubicBezTo>
                    <a:pt x="5060261" y="732025"/>
                    <a:pt x="5061743" y="751213"/>
                    <a:pt x="5063486" y="770400"/>
                  </a:cubicBezTo>
                  <a:cubicBezTo>
                    <a:pt x="5065318" y="789340"/>
                    <a:pt x="5066625" y="809186"/>
                    <a:pt x="5067846" y="829033"/>
                  </a:cubicBezTo>
                  <a:cubicBezTo>
                    <a:pt x="5069851" y="868643"/>
                    <a:pt x="5070461" y="908500"/>
                    <a:pt x="5069414" y="948521"/>
                  </a:cubicBezTo>
                  <a:cubicBezTo>
                    <a:pt x="5067060" y="1028483"/>
                    <a:pt x="5057820" y="1109021"/>
                    <a:pt x="5040732" y="1188571"/>
                  </a:cubicBezTo>
                  <a:cubicBezTo>
                    <a:pt x="5023123" y="1268038"/>
                    <a:pt x="4997578" y="1346435"/>
                    <a:pt x="4964102" y="1421620"/>
                  </a:cubicBezTo>
                  <a:cubicBezTo>
                    <a:pt x="4897409" y="1572485"/>
                    <a:pt x="4799942" y="1709020"/>
                    <a:pt x="4689486" y="1828757"/>
                  </a:cubicBezTo>
                  <a:cubicBezTo>
                    <a:pt x="4579116" y="1949234"/>
                    <a:pt x="4456716" y="2054888"/>
                    <a:pt x="4333792" y="2155355"/>
                  </a:cubicBezTo>
                  <a:cubicBezTo>
                    <a:pt x="4210520" y="2255657"/>
                    <a:pt x="4085853" y="2350524"/>
                    <a:pt x="3965196" y="2446790"/>
                  </a:cubicBezTo>
                  <a:lnTo>
                    <a:pt x="3873745" y="2519916"/>
                  </a:lnTo>
                  <a:cubicBezTo>
                    <a:pt x="3842621" y="2544539"/>
                    <a:pt x="3811324" y="2569162"/>
                    <a:pt x="3779416" y="2593454"/>
                  </a:cubicBezTo>
                  <a:cubicBezTo>
                    <a:pt x="3715862" y="2642123"/>
                    <a:pt x="3650652" y="2689804"/>
                    <a:pt x="3582739" y="2735343"/>
                  </a:cubicBezTo>
                  <a:cubicBezTo>
                    <a:pt x="3514913" y="2780800"/>
                    <a:pt x="3445170" y="2824939"/>
                    <a:pt x="3371851" y="2865126"/>
                  </a:cubicBezTo>
                  <a:cubicBezTo>
                    <a:pt x="3298533" y="2905230"/>
                    <a:pt x="3222687" y="2942452"/>
                    <a:pt x="3143614" y="2974568"/>
                  </a:cubicBezTo>
                  <a:cubicBezTo>
                    <a:pt x="2985994" y="3039625"/>
                    <a:pt x="2815732" y="3083105"/>
                    <a:pt x="2643552" y="3101304"/>
                  </a:cubicBezTo>
                  <a:cubicBezTo>
                    <a:pt x="2600484" y="3105587"/>
                    <a:pt x="2557331" y="3109046"/>
                    <a:pt x="2514264" y="3110445"/>
                  </a:cubicBezTo>
                  <a:lnTo>
                    <a:pt x="2481920" y="3111598"/>
                  </a:lnTo>
                  <a:lnTo>
                    <a:pt x="2449664" y="3111763"/>
                  </a:lnTo>
                  <a:cubicBezTo>
                    <a:pt x="2427869" y="3112092"/>
                    <a:pt x="2407207" y="3111434"/>
                    <a:pt x="2386284" y="3111022"/>
                  </a:cubicBezTo>
                  <a:cubicBezTo>
                    <a:pt x="2344525" y="3110528"/>
                    <a:pt x="2302505" y="3108140"/>
                    <a:pt x="2260658" y="3106080"/>
                  </a:cubicBezTo>
                  <a:cubicBezTo>
                    <a:pt x="2218725" y="3102787"/>
                    <a:pt x="2176791" y="3099740"/>
                    <a:pt x="2134945" y="3094716"/>
                  </a:cubicBezTo>
                  <a:cubicBezTo>
                    <a:pt x="2051165" y="3085246"/>
                    <a:pt x="1967473" y="3072317"/>
                    <a:pt x="1884564" y="3054200"/>
                  </a:cubicBezTo>
                  <a:cubicBezTo>
                    <a:pt x="1801657" y="3036084"/>
                    <a:pt x="1719708" y="3012778"/>
                    <a:pt x="1639764" y="2984286"/>
                  </a:cubicBezTo>
                  <a:cubicBezTo>
                    <a:pt x="1559820" y="2955710"/>
                    <a:pt x="1481969" y="2921618"/>
                    <a:pt x="1407081" y="2882913"/>
                  </a:cubicBezTo>
                  <a:cubicBezTo>
                    <a:pt x="1332455" y="2843633"/>
                    <a:pt x="1260794" y="2799741"/>
                    <a:pt x="1193491" y="2750989"/>
                  </a:cubicBezTo>
                  <a:cubicBezTo>
                    <a:pt x="1058362" y="2653982"/>
                    <a:pt x="939973" y="2540257"/>
                    <a:pt x="836141" y="2418627"/>
                  </a:cubicBezTo>
                  <a:cubicBezTo>
                    <a:pt x="784444" y="2357523"/>
                    <a:pt x="736321" y="2294444"/>
                    <a:pt x="690812" y="2230210"/>
                  </a:cubicBezTo>
                  <a:cubicBezTo>
                    <a:pt x="645217" y="2165978"/>
                    <a:pt x="602674" y="2100345"/>
                    <a:pt x="562397" y="2033725"/>
                  </a:cubicBezTo>
                  <a:cubicBezTo>
                    <a:pt x="541823" y="2000044"/>
                    <a:pt x="522992" y="1968504"/>
                    <a:pt x="502504" y="1936223"/>
                  </a:cubicBezTo>
                  <a:cubicBezTo>
                    <a:pt x="482192" y="1904189"/>
                    <a:pt x="461530" y="1872155"/>
                    <a:pt x="440258" y="1840368"/>
                  </a:cubicBezTo>
                  <a:lnTo>
                    <a:pt x="310360" y="1649481"/>
                  </a:lnTo>
                  <a:cubicBezTo>
                    <a:pt x="288826" y="1617365"/>
                    <a:pt x="267555" y="1585084"/>
                    <a:pt x="246806" y="1552391"/>
                  </a:cubicBezTo>
                  <a:cubicBezTo>
                    <a:pt x="226057" y="1519698"/>
                    <a:pt x="205483" y="1486923"/>
                    <a:pt x="186303" y="1453160"/>
                  </a:cubicBezTo>
                  <a:cubicBezTo>
                    <a:pt x="147857" y="1385962"/>
                    <a:pt x="112550" y="1316790"/>
                    <a:pt x="84390" y="1244980"/>
                  </a:cubicBezTo>
                  <a:cubicBezTo>
                    <a:pt x="55708" y="1173418"/>
                    <a:pt x="34436" y="1099222"/>
                    <a:pt x="20139" y="1024037"/>
                  </a:cubicBezTo>
                  <a:cubicBezTo>
                    <a:pt x="6452" y="948852"/>
                    <a:pt x="0" y="872513"/>
                    <a:pt x="0" y="796339"/>
                  </a:cubicBezTo>
                  <a:cubicBezTo>
                    <a:pt x="850" y="568560"/>
                    <a:pt x="36028" y="341245"/>
                    <a:pt x="102773" y="121376"/>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30">
              <a:extLst>
                <a:ext uri="{FF2B5EF4-FFF2-40B4-BE49-F238E27FC236}">
                  <a16:creationId xmlns:a16="http://schemas.microsoft.com/office/drawing/2014/main" id="{31BCBF53-F859-485D-8008-16DE1F4FB1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3885" y="1"/>
              <a:ext cx="4960549" cy="2918955"/>
            </a:xfrm>
            <a:custGeom>
              <a:avLst/>
              <a:gdLst>
                <a:gd name="connsiteX0" fmla="*/ 154335 w 4960549"/>
                <a:gd name="connsiteY0" fmla="*/ 0 h 2918955"/>
                <a:gd name="connsiteX1" fmla="*/ 347871 w 4960549"/>
                <a:gd name="connsiteY1" fmla="*/ 0 h 2918955"/>
                <a:gd name="connsiteX2" fmla="*/ 268143 w 4960549"/>
                <a:gd name="connsiteY2" fmla="*/ 165468 h 2918955"/>
                <a:gd name="connsiteX3" fmla="*/ 199554 w 4960549"/>
                <a:gd name="connsiteY3" fmla="*/ 358938 h 2918955"/>
                <a:gd name="connsiteX4" fmla="*/ 142104 w 4960549"/>
                <a:gd name="connsiteY4" fmla="*/ 762944 h 2918955"/>
                <a:gd name="connsiteX5" fmla="*/ 166339 w 4960549"/>
                <a:gd name="connsiteY5" fmla="*/ 960748 h 2918955"/>
                <a:gd name="connsiteX6" fmla="*/ 237914 w 4960549"/>
                <a:gd name="connsiteY6" fmla="*/ 1145787 h 2918955"/>
                <a:gd name="connsiteX7" fmla="*/ 287868 w 4960549"/>
                <a:gd name="connsiteY7" fmla="*/ 1232913 h 2918955"/>
                <a:gd name="connsiteX8" fmla="*/ 345232 w 4960549"/>
                <a:gd name="connsiteY8" fmla="*/ 1317239 h 2918955"/>
                <a:gd name="connsiteX9" fmla="*/ 477745 w 4960549"/>
                <a:gd name="connsiteY9" fmla="*/ 1480209 h 2918955"/>
                <a:gd name="connsiteX10" fmla="*/ 621156 w 4960549"/>
                <a:gd name="connsiteY10" fmla="*/ 1644414 h 2918955"/>
                <a:gd name="connsiteX11" fmla="*/ 692469 w 4960549"/>
                <a:gd name="connsiteY11" fmla="*/ 1730140 h 2918955"/>
                <a:gd name="connsiteX12" fmla="*/ 726731 w 4960549"/>
                <a:gd name="connsiteY12" fmla="*/ 1772220 h 2918955"/>
                <a:gd name="connsiteX13" fmla="*/ 760295 w 4960549"/>
                <a:gd name="connsiteY13" fmla="*/ 1812489 h 2918955"/>
                <a:gd name="connsiteX14" fmla="*/ 1048685 w 4960549"/>
                <a:gd name="connsiteY14" fmla="*/ 2110101 h 2918955"/>
                <a:gd name="connsiteX15" fmla="*/ 1202035 w 4960549"/>
                <a:gd name="connsiteY15" fmla="*/ 2244002 h 2918955"/>
                <a:gd name="connsiteX16" fmla="*/ 1362620 w 4960549"/>
                <a:gd name="connsiteY16" fmla="*/ 2367443 h 2918955"/>
                <a:gd name="connsiteX17" fmla="*/ 1721364 w 4960549"/>
                <a:gd name="connsiteY17" fmla="*/ 2562694 h 2918955"/>
                <a:gd name="connsiteX18" fmla="*/ 1922052 w 4960549"/>
                <a:gd name="connsiteY18" fmla="*/ 2617868 h 2918955"/>
                <a:gd name="connsiteX19" fmla="*/ 1973488 w 4960549"/>
                <a:gd name="connsiteY19" fmla="*/ 2627586 h 2918955"/>
                <a:gd name="connsiteX20" fmla="*/ 2025360 w 4960549"/>
                <a:gd name="connsiteY20" fmla="*/ 2635738 h 2918955"/>
                <a:gd name="connsiteX21" fmla="*/ 2130063 w 4960549"/>
                <a:gd name="connsiteY21" fmla="*/ 2647432 h 2918955"/>
                <a:gd name="connsiteX22" fmla="*/ 2182719 w 4960549"/>
                <a:gd name="connsiteY22" fmla="*/ 2651220 h 2918955"/>
                <a:gd name="connsiteX23" fmla="*/ 2235551 w 4960549"/>
                <a:gd name="connsiteY23" fmla="*/ 2653855 h 2918955"/>
                <a:gd name="connsiteX24" fmla="*/ 2288556 w 4960549"/>
                <a:gd name="connsiteY24" fmla="*/ 2655008 h 2918955"/>
                <a:gd name="connsiteX25" fmla="*/ 2341648 w 4960549"/>
                <a:gd name="connsiteY25" fmla="*/ 2654761 h 2918955"/>
                <a:gd name="connsiteX26" fmla="*/ 2368238 w 4960549"/>
                <a:gd name="connsiteY26" fmla="*/ 2654514 h 2918955"/>
                <a:gd name="connsiteX27" fmla="*/ 2393869 w 4960549"/>
                <a:gd name="connsiteY27" fmla="*/ 2653443 h 2918955"/>
                <a:gd name="connsiteX28" fmla="*/ 2419413 w 4960549"/>
                <a:gd name="connsiteY28" fmla="*/ 2652208 h 2918955"/>
                <a:gd name="connsiteX29" fmla="*/ 2444869 w 4960549"/>
                <a:gd name="connsiteY29" fmla="*/ 2650232 h 2918955"/>
                <a:gd name="connsiteX30" fmla="*/ 2545823 w 4960549"/>
                <a:gd name="connsiteY30" fmla="*/ 2638456 h 2918955"/>
                <a:gd name="connsiteX31" fmla="*/ 2930373 w 4960549"/>
                <a:gd name="connsiteY31" fmla="*/ 2519213 h 2918955"/>
                <a:gd name="connsiteX32" fmla="*/ 3285631 w 4960549"/>
                <a:gd name="connsiteY32" fmla="*/ 2310210 h 2918955"/>
                <a:gd name="connsiteX33" fmla="*/ 3371764 w 4960549"/>
                <a:gd name="connsiteY33" fmla="*/ 2248778 h 2918955"/>
                <a:gd name="connsiteX34" fmla="*/ 3457898 w 4960549"/>
                <a:gd name="connsiteY34" fmla="*/ 2185286 h 2918955"/>
                <a:gd name="connsiteX35" fmla="*/ 3632344 w 4960549"/>
                <a:gd name="connsiteY35" fmla="*/ 2053527 h 2918955"/>
                <a:gd name="connsiteX36" fmla="*/ 3990915 w 4960549"/>
                <a:gd name="connsiteY36" fmla="*/ 1798490 h 2918955"/>
                <a:gd name="connsiteX37" fmla="*/ 4324988 w 4960549"/>
                <a:gd name="connsiteY37" fmla="*/ 1544854 h 2918955"/>
                <a:gd name="connsiteX38" fmla="*/ 4592107 w 4960549"/>
                <a:gd name="connsiteY38" fmla="*/ 1254159 h 2918955"/>
                <a:gd name="connsiteX39" fmla="*/ 4683123 w 4960549"/>
                <a:gd name="connsiteY39" fmla="*/ 1085179 h 2918955"/>
                <a:gd name="connsiteX40" fmla="*/ 4738568 w 4960549"/>
                <a:gd name="connsiteY40" fmla="*/ 900551 h 2918955"/>
                <a:gd name="connsiteX41" fmla="*/ 4753913 w 4960549"/>
                <a:gd name="connsiteY41" fmla="*/ 803708 h 2918955"/>
                <a:gd name="connsiteX42" fmla="*/ 4756441 w 4960549"/>
                <a:gd name="connsiteY42" fmla="*/ 779167 h 2918955"/>
                <a:gd name="connsiteX43" fmla="*/ 4758358 w 4960549"/>
                <a:gd name="connsiteY43" fmla="*/ 754133 h 2918955"/>
                <a:gd name="connsiteX44" fmla="*/ 4761147 w 4960549"/>
                <a:gd name="connsiteY44" fmla="*/ 702417 h 2918955"/>
                <a:gd name="connsiteX45" fmla="*/ 4756353 w 4960549"/>
                <a:gd name="connsiteY45" fmla="*/ 495638 h 2918955"/>
                <a:gd name="connsiteX46" fmla="*/ 4725578 w 4960549"/>
                <a:gd name="connsiteY46" fmla="*/ 291411 h 2918955"/>
                <a:gd name="connsiteX47" fmla="*/ 4673358 w 4960549"/>
                <a:gd name="connsiteY47" fmla="*/ 92042 h 2918955"/>
                <a:gd name="connsiteX48" fmla="*/ 4644342 w 4960549"/>
                <a:gd name="connsiteY48" fmla="*/ 0 h 2918955"/>
                <a:gd name="connsiteX49" fmla="*/ 4862756 w 4960549"/>
                <a:gd name="connsiteY49" fmla="*/ 0 h 2918955"/>
                <a:gd name="connsiteX50" fmla="*/ 4876138 w 4960549"/>
                <a:gd name="connsiteY50" fmla="*/ 45680 h 2918955"/>
                <a:gd name="connsiteX51" fmla="*/ 4911707 w 4960549"/>
                <a:gd name="connsiteY51" fmla="*/ 263329 h 2918955"/>
                <a:gd name="connsiteX52" fmla="*/ 4934809 w 4960549"/>
                <a:gd name="connsiteY52" fmla="*/ 481145 h 2918955"/>
                <a:gd name="connsiteX53" fmla="*/ 4953205 w 4960549"/>
                <a:gd name="connsiteY53" fmla="*/ 698959 h 2918955"/>
                <a:gd name="connsiteX54" fmla="*/ 4956953 w 4960549"/>
                <a:gd name="connsiteY54" fmla="*/ 753557 h 2918955"/>
                <a:gd name="connsiteX55" fmla="*/ 4958611 w 4960549"/>
                <a:gd name="connsiteY55" fmla="*/ 781638 h 2918955"/>
                <a:gd name="connsiteX56" fmla="*/ 4959831 w 4960549"/>
                <a:gd name="connsiteY56" fmla="*/ 810213 h 2918955"/>
                <a:gd name="connsiteX57" fmla="*/ 4958174 w 4960549"/>
                <a:gd name="connsiteY57" fmla="*/ 925338 h 2918955"/>
                <a:gd name="connsiteX58" fmla="*/ 4834030 w 4960549"/>
                <a:gd name="connsiteY58" fmla="*/ 1377519 h 2918955"/>
                <a:gd name="connsiteX59" fmla="*/ 4558106 w 4960549"/>
                <a:gd name="connsiteY59" fmla="*/ 1761515 h 2918955"/>
                <a:gd name="connsiteX60" fmla="*/ 4389937 w 4960549"/>
                <a:gd name="connsiteY60" fmla="*/ 1921603 h 2918955"/>
                <a:gd name="connsiteX61" fmla="*/ 4214618 w 4960549"/>
                <a:gd name="connsiteY61" fmla="*/ 2067115 h 2918955"/>
                <a:gd name="connsiteX62" fmla="*/ 3858489 w 4960549"/>
                <a:gd name="connsiteY62" fmla="*/ 2329316 h 2918955"/>
                <a:gd name="connsiteX63" fmla="*/ 3768868 w 4960549"/>
                <a:gd name="connsiteY63" fmla="*/ 2393301 h 2918955"/>
                <a:gd name="connsiteX64" fmla="*/ 3676806 w 4960549"/>
                <a:gd name="connsiteY64" fmla="*/ 2457698 h 2918955"/>
                <a:gd name="connsiteX65" fmla="*/ 3582477 w 4960549"/>
                <a:gd name="connsiteY65" fmla="*/ 2521272 h 2918955"/>
                <a:gd name="connsiteX66" fmla="*/ 3485185 w 4960549"/>
                <a:gd name="connsiteY66" fmla="*/ 2583035 h 2918955"/>
                <a:gd name="connsiteX67" fmla="*/ 3280923 w 4960549"/>
                <a:gd name="connsiteY67" fmla="*/ 2698983 h 2918955"/>
                <a:gd name="connsiteX68" fmla="*/ 3061230 w 4960549"/>
                <a:gd name="connsiteY68" fmla="*/ 2797555 h 2918955"/>
                <a:gd name="connsiteX69" fmla="*/ 2583137 w 4960549"/>
                <a:gd name="connsiteY69" fmla="*/ 2910950 h 2918955"/>
                <a:gd name="connsiteX70" fmla="*/ 2460038 w 4960549"/>
                <a:gd name="connsiteY70" fmla="*/ 2918280 h 2918955"/>
                <a:gd name="connsiteX71" fmla="*/ 2429263 w 4960549"/>
                <a:gd name="connsiteY71" fmla="*/ 2918938 h 2918955"/>
                <a:gd name="connsiteX72" fmla="*/ 2398576 w 4960549"/>
                <a:gd name="connsiteY72" fmla="*/ 2918774 h 2918955"/>
                <a:gd name="connsiteX73" fmla="*/ 2367977 w 4960549"/>
                <a:gd name="connsiteY73" fmla="*/ 2918444 h 2918955"/>
                <a:gd name="connsiteX74" fmla="*/ 2338249 w 4960549"/>
                <a:gd name="connsiteY74" fmla="*/ 2917374 h 2918955"/>
                <a:gd name="connsiteX75" fmla="*/ 2100770 w 4960549"/>
                <a:gd name="connsiteY75" fmla="*/ 2899503 h 2918955"/>
                <a:gd name="connsiteX76" fmla="*/ 1864776 w 4960549"/>
                <a:gd name="connsiteY76" fmla="*/ 2860141 h 2918955"/>
                <a:gd name="connsiteX77" fmla="*/ 1632964 w 4960549"/>
                <a:gd name="connsiteY77" fmla="*/ 2798461 h 2918955"/>
                <a:gd name="connsiteX78" fmla="*/ 1189219 w 4960549"/>
                <a:gd name="connsiteY78" fmla="*/ 2613010 h 2918955"/>
                <a:gd name="connsiteX79" fmla="*/ 815305 w 4960549"/>
                <a:gd name="connsiteY79" fmla="*/ 2324292 h 2918955"/>
                <a:gd name="connsiteX80" fmla="*/ 663699 w 4960549"/>
                <a:gd name="connsiteY80" fmla="*/ 2150535 h 2918955"/>
                <a:gd name="connsiteX81" fmla="*/ 531274 w 4960549"/>
                <a:gd name="connsiteY81" fmla="*/ 1966565 h 2918955"/>
                <a:gd name="connsiteX82" fmla="*/ 500325 w 4960549"/>
                <a:gd name="connsiteY82" fmla="*/ 1919709 h 2918955"/>
                <a:gd name="connsiteX83" fmla="*/ 470771 w 4960549"/>
                <a:gd name="connsiteY83" fmla="*/ 1874252 h 2918955"/>
                <a:gd name="connsiteX84" fmla="*/ 412448 w 4960549"/>
                <a:gd name="connsiteY84" fmla="*/ 1786137 h 2918955"/>
                <a:gd name="connsiteX85" fmla="*/ 291616 w 4960549"/>
                <a:gd name="connsiteY85" fmla="*/ 1606122 h 2918955"/>
                <a:gd name="connsiteX86" fmla="*/ 173662 w 4960549"/>
                <a:gd name="connsiteY86" fmla="*/ 1415812 h 2918955"/>
                <a:gd name="connsiteX87" fmla="*/ 120483 w 4960549"/>
                <a:gd name="connsiteY87" fmla="*/ 1314934 h 2918955"/>
                <a:gd name="connsiteX88" fmla="*/ 75324 w 4960549"/>
                <a:gd name="connsiteY88" fmla="*/ 1209361 h 2918955"/>
                <a:gd name="connsiteX89" fmla="*/ 40713 w 4960549"/>
                <a:gd name="connsiteY89" fmla="*/ 1099837 h 2918955"/>
                <a:gd name="connsiteX90" fmla="*/ 27811 w 4960549"/>
                <a:gd name="connsiteY90" fmla="*/ 1044004 h 2918955"/>
                <a:gd name="connsiteX91" fmla="*/ 22144 w 4960549"/>
                <a:gd name="connsiteY91" fmla="*/ 1016004 h 2918955"/>
                <a:gd name="connsiteX92" fmla="*/ 17436 w 4960549"/>
                <a:gd name="connsiteY92" fmla="*/ 987923 h 2918955"/>
                <a:gd name="connsiteX93" fmla="*/ 0 w 4960549"/>
                <a:gd name="connsiteY93" fmla="*/ 762944 h 2918955"/>
                <a:gd name="connsiteX94" fmla="*/ 48385 w 4960549"/>
                <a:gd name="connsiteY94" fmla="*/ 324597 h 2918955"/>
                <a:gd name="connsiteX95" fmla="*/ 108474 w 4960549"/>
                <a:gd name="connsiteY95" fmla="*/ 110839 h 2918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4960549" h="2918955">
                  <a:moveTo>
                    <a:pt x="154335" y="0"/>
                  </a:moveTo>
                  <a:lnTo>
                    <a:pt x="347871" y="0"/>
                  </a:lnTo>
                  <a:lnTo>
                    <a:pt x="268143" y="165468"/>
                  </a:lnTo>
                  <a:cubicBezTo>
                    <a:pt x="241575" y="228661"/>
                    <a:pt x="218473" y="293182"/>
                    <a:pt x="199554" y="358938"/>
                  </a:cubicBezTo>
                  <a:cubicBezTo>
                    <a:pt x="161632" y="490121"/>
                    <a:pt x="142016" y="626491"/>
                    <a:pt x="142104" y="762944"/>
                  </a:cubicBezTo>
                  <a:cubicBezTo>
                    <a:pt x="142888" y="829977"/>
                    <a:pt x="149862" y="896516"/>
                    <a:pt x="166339" y="960748"/>
                  </a:cubicBezTo>
                  <a:cubicBezTo>
                    <a:pt x="182555" y="1025063"/>
                    <a:pt x="207750" y="1086579"/>
                    <a:pt x="237914" y="1145787"/>
                  </a:cubicBezTo>
                  <a:cubicBezTo>
                    <a:pt x="253170" y="1175351"/>
                    <a:pt x="270084" y="1204338"/>
                    <a:pt x="287868" y="1232913"/>
                  </a:cubicBezTo>
                  <a:cubicBezTo>
                    <a:pt x="305914" y="1261406"/>
                    <a:pt x="325181" y="1289488"/>
                    <a:pt x="345232" y="1317239"/>
                  </a:cubicBezTo>
                  <a:cubicBezTo>
                    <a:pt x="385858" y="1372578"/>
                    <a:pt x="431017" y="1426270"/>
                    <a:pt x="477745" y="1480209"/>
                  </a:cubicBezTo>
                  <a:cubicBezTo>
                    <a:pt x="524474" y="1534231"/>
                    <a:pt x="573294" y="1588252"/>
                    <a:pt x="621156" y="1644414"/>
                  </a:cubicBezTo>
                  <a:cubicBezTo>
                    <a:pt x="645130" y="1672413"/>
                    <a:pt x="668843" y="1701070"/>
                    <a:pt x="692469" y="1730140"/>
                  </a:cubicBezTo>
                  <a:lnTo>
                    <a:pt x="726731" y="1772220"/>
                  </a:lnTo>
                  <a:cubicBezTo>
                    <a:pt x="737977" y="1785644"/>
                    <a:pt x="748700" y="1799396"/>
                    <a:pt x="760295" y="1812489"/>
                  </a:cubicBezTo>
                  <a:cubicBezTo>
                    <a:pt x="850788" y="1919050"/>
                    <a:pt x="948952" y="2017128"/>
                    <a:pt x="1048685" y="2110101"/>
                  </a:cubicBezTo>
                  <a:cubicBezTo>
                    <a:pt x="1098814" y="2156382"/>
                    <a:pt x="1149814" y="2201097"/>
                    <a:pt x="1202035" y="2244002"/>
                  </a:cubicBezTo>
                  <a:cubicBezTo>
                    <a:pt x="1254256" y="2286906"/>
                    <a:pt x="1307435" y="2328410"/>
                    <a:pt x="1362620" y="2367443"/>
                  </a:cubicBezTo>
                  <a:cubicBezTo>
                    <a:pt x="1472554" y="2445675"/>
                    <a:pt x="1591118" y="2515590"/>
                    <a:pt x="1721364" y="2562694"/>
                  </a:cubicBezTo>
                  <a:cubicBezTo>
                    <a:pt x="1786314" y="2586246"/>
                    <a:pt x="1853617" y="2604280"/>
                    <a:pt x="1922052" y="2617868"/>
                  </a:cubicBezTo>
                  <a:cubicBezTo>
                    <a:pt x="1939227" y="2621080"/>
                    <a:pt x="1956227" y="2624786"/>
                    <a:pt x="1973488" y="2627586"/>
                  </a:cubicBezTo>
                  <a:lnTo>
                    <a:pt x="2025360" y="2635738"/>
                  </a:lnTo>
                  <a:cubicBezTo>
                    <a:pt x="2060145" y="2640103"/>
                    <a:pt x="2094930" y="2644714"/>
                    <a:pt x="2130063" y="2647432"/>
                  </a:cubicBezTo>
                  <a:cubicBezTo>
                    <a:pt x="2147587" y="2648996"/>
                    <a:pt x="2165109" y="2650479"/>
                    <a:pt x="2182719" y="2651220"/>
                  </a:cubicBezTo>
                  <a:cubicBezTo>
                    <a:pt x="2200330" y="2652043"/>
                    <a:pt x="2217853" y="2653361"/>
                    <a:pt x="2235551" y="2653855"/>
                  </a:cubicBezTo>
                  <a:lnTo>
                    <a:pt x="2288556" y="2655008"/>
                  </a:lnTo>
                  <a:cubicBezTo>
                    <a:pt x="2306166" y="2655419"/>
                    <a:pt x="2323951" y="2654843"/>
                    <a:pt x="2341648" y="2654761"/>
                  </a:cubicBezTo>
                  <a:lnTo>
                    <a:pt x="2368238" y="2654514"/>
                  </a:lnTo>
                  <a:cubicBezTo>
                    <a:pt x="2376869" y="2654267"/>
                    <a:pt x="2385325" y="2653773"/>
                    <a:pt x="2393869" y="2653443"/>
                  </a:cubicBezTo>
                  <a:cubicBezTo>
                    <a:pt x="2402412" y="2653031"/>
                    <a:pt x="2410956" y="2652785"/>
                    <a:pt x="2419413" y="2652208"/>
                  </a:cubicBezTo>
                  <a:lnTo>
                    <a:pt x="2444869" y="2650232"/>
                  </a:lnTo>
                  <a:cubicBezTo>
                    <a:pt x="2478782" y="2647679"/>
                    <a:pt x="2512433" y="2643397"/>
                    <a:pt x="2545823" y="2638456"/>
                  </a:cubicBezTo>
                  <a:cubicBezTo>
                    <a:pt x="2679470" y="2617539"/>
                    <a:pt x="2807973" y="2576612"/>
                    <a:pt x="2930373" y="2519213"/>
                  </a:cubicBezTo>
                  <a:cubicBezTo>
                    <a:pt x="3053210" y="2462475"/>
                    <a:pt x="3170117" y="2389842"/>
                    <a:pt x="3285631" y="2310210"/>
                  </a:cubicBezTo>
                  <a:cubicBezTo>
                    <a:pt x="3314487" y="2290364"/>
                    <a:pt x="3343169" y="2269612"/>
                    <a:pt x="3371764" y="2248778"/>
                  </a:cubicBezTo>
                  <a:cubicBezTo>
                    <a:pt x="3400534" y="2227943"/>
                    <a:pt x="3429216" y="2206779"/>
                    <a:pt x="3457898" y="2185286"/>
                  </a:cubicBezTo>
                  <a:lnTo>
                    <a:pt x="3632344" y="2053527"/>
                  </a:lnTo>
                  <a:cubicBezTo>
                    <a:pt x="3752043" y="1963848"/>
                    <a:pt x="3872873" y="1880345"/>
                    <a:pt x="3990915" y="1798490"/>
                  </a:cubicBezTo>
                  <a:cubicBezTo>
                    <a:pt x="4108869" y="1716634"/>
                    <a:pt x="4222377" y="1633955"/>
                    <a:pt x="4324988" y="1544854"/>
                  </a:cubicBezTo>
                  <a:cubicBezTo>
                    <a:pt x="4427599" y="1455916"/>
                    <a:pt x="4520271" y="1361132"/>
                    <a:pt x="4592107" y="1254159"/>
                  </a:cubicBezTo>
                  <a:cubicBezTo>
                    <a:pt x="4628025" y="1200715"/>
                    <a:pt x="4658712" y="1144388"/>
                    <a:pt x="4683123" y="1085179"/>
                  </a:cubicBezTo>
                  <a:cubicBezTo>
                    <a:pt x="4707707" y="1026051"/>
                    <a:pt x="4725405" y="964125"/>
                    <a:pt x="4738568" y="900551"/>
                  </a:cubicBezTo>
                  <a:cubicBezTo>
                    <a:pt x="4745107" y="868764"/>
                    <a:pt x="4750338" y="836400"/>
                    <a:pt x="4753913" y="803708"/>
                  </a:cubicBezTo>
                  <a:cubicBezTo>
                    <a:pt x="4754959" y="795555"/>
                    <a:pt x="4755656" y="787320"/>
                    <a:pt x="4756441" y="779167"/>
                  </a:cubicBezTo>
                  <a:cubicBezTo>
                    <a:pt x="4757137" y="770932"/>
                    <a:pt x="4758010" y="762862"/>
                    <a:pt x="4758358" y="754133"/>
                  </a:cubicBezTo>
                  <a:lnTo>
                    <a:pt x="4761147" y="702417"/>
                  </a:lnTo>
                  <a:cubicBezTo>
                    <a:pt x="4763677" y="633409"/>
                    <a:pt x="4762107" y="564317"/>
                    <a:pt x="4756353" y="495638"/>
                  </a:cubicBezTo>
                  <a:cubicBezTo>
                    <a:pt x="4750774" y="426876"/>
                    <a:pt x="4740051" y="358691"/>
                    <a:pt x="4725578" y="291411"/>
                  </a:cubicBezTo>
                  <a:cubicBezTo>
                    <a:pt x="4710932" y="224131"/>
                    <a:pt x="4692625" y="157758"/>
                    <a:pt x="4673358" y="92042"/>
                  </a:cubicBezTo>
                  <a:lnTo>
                    <a:pt x="4644342" y="0"/>
                  </a:lnTo>
                  <a:lnTo>
                    <a:pt x="4862756" y="0"/>
                  </a:lnTo>
                  <a:lnTo>
                    <a:pt x="4876138" y="45680"/>
                  </a:lnTo>
                  <a:cubicBezTo>
                    <a:pt x="4892005" y="117818"/>
                    <a:pt x="4903077" y="190532"/>
                    <a:pt x="4911707" y="263329"/>
                  </a:cubicBezTo>
                  <a:cubicBezTo>
                    <a:pt x="4920513" y="336044"/>
                    <a:pt x="4927575" y="408677"/>
                    <a:pt x="4934809" y="481145"/>
                  </a:cubicBezTo>
                  <a:cubicBezTo>
                    <a:pt x="4941697" y="553694"/>
                    <a:pt x="4947799" y="626244"/>
                    <a:pt x="4953205" y="698959"/>
                  </a:cubicBezTo>
                  <a:lnTo>
                    <a:pt x="4956953" y="753557"/>
                  </a:lnTo>
                  <a:cubicBezTo>
                    <a:pt x="4957651" y="762533"/>
                    <a:pt x="4958087" y="772168"/>
                    <a:pt x="4958611" y="781638"/>
                  </a:cubicBezTo>
                  <a:cubicBezTo>
                    <a:pt x="4959133" y="791108"/>
                    <a:pt x="4959657" y="800661"/>
                    <a:pt x="4959831" y="810213"/>
                  </a:cubicBezTo>
                  <a:cubicBezTo>
                    <a:pt x="4961139" y="848341"/>
                    <a:pt x="4960703" y="886798"/>
                    <a:pt x="4958174" y="925338"/>
                  </a:cubicBezTo>
                  <a:cubicBezTo>
                    <a:pt x="4948759" y="1079578"/>
                    <a:pt x="4904907" y="1234972"/>
                    <a:pt x="4834030" y="1377519"/>
                  </a:cubicBezTo>
                  <a:cubicBezTo>
                    <a:pt x="4763327" y="1520478"/>
                    <a:pt x="4665861" y="1648779"/>
                    <a:pt x="4558106" y="1761515"/>
                  </a:cubicBezTo>
                  <a:cubicBezTo>
                    <a:pt x="4504229" y="1818090"/>
                    <a:pt x="4447650" y="1871123"/>
                    <a:pt x="4389937" y="1921603"/>
                  </a:cubicBezTo>
                  <a:cubicBezTo>
                    <a:pt x="4332223" y="1972083"/>
                    <a:pt x="4273726" y="2020669"/>
                    <a:pt x="4214618" y="2067115"/>
                  </a:cubicBezTo>
                  <a:cubicBezTo>
                    <a:pt x="4096664" y="2160417"/>
                    <a:pt x="3976094" y="2245484"/>
                    <a:pt x="3858489" y="2329316"/>
                  </a:cubicBezTo>
                  <a:lnTo>
                    <a:pt x="3768868" y="2393301"/>
                  </a:lnTo>
                  <a:cubicBezTo>
                    <a:pt x="3738529" y="2414794"/>
                    <a:pt x="3707929" y="2436452"/>
                    <a:pt x="3676806" y="2457698"/>
                  </a:cubicBezTo>
                  <a:cubicBezTo>
                    <a:pt x="3645770" y="2479027"/>
                    <a:pt x="3614385" y="2500273"/>
                    <a:pt x="3582477" y="2521272"/>
                  </a:cubicBezTo>
                  <a:cubicBezTo>
                    <a:pt x="3550483" y="2542107"/>
                    <a:pt x="3518226" y="2562776"/>
                    <a:pt x="3485185" y="2583035"/>
                  </a:cubicBezTo>
                  <a:cubicBezTo>
                    <a:pt x="3419451" y="2623633"/>
                    <a:pt x="3351625" y="2662996"/>
                    <a:pt x="3280923" y="2698983"/>
                  </a:cubicBezTo>
                  <a:cubicBezTo>
                    <a:pt x="3210307" y="2735134"/>
                    <a:pt x="3137251" y="2768732"/>
                    <a:pt x="3061230" y="2797555"/>
                  </a:cubicBezTo>
                  <a:cubicBezTo>
                    <a:pt x="2909886" y="2856024"/>
                    <a:pt x="2747295" y="2895468"/>
                    <a:pt x="2583137" y="2910950"/>
                  </a:cubicBezTo>
                  <a:cubicBezTo>
                    <a:pt x="2542075" y="2914657"/>
                    <a:pt x="2501013" y="2917456"/>
                    <a:pt x="2460038" y="2918280"/>
                  </a:cubicBezTo>
                  <a:lnTo>
                    <a:pt x="2429263" y="2918938"/>
                  </a:lnTo>
                  <a:cubicBezTo>
                    <a:pt x="2419064" y="2919021"/>
                    <a:pt x="2408777" y="2918774"/>
                    <a:pt x="2398576" y="2918774"/>
                  </a:cubicBezTo>
                  <a:lnTo>
                    <a:pt x="2367977" y="2918444"/>
                  </a:lnTo>
                  <a:lnTo>
                    <a:pt x="2338249" y="2917374"/>
                  </a:lnTo>
                  <a:cubicBezTo>
                    <a:pt x="2259089" y="2914985"/>
                    <a:pt x="2179756" y="2909057"/>
                    <a:pt x="2100770" y="2899503"/>
                  </a:cubicBezTo>
                  <a:cubicBezTo>
                    <a:pt x="2021699" y="2890445"/>
                    <a:pt x="1942801" y="2877434"/>
                    <a:pt x="1864776" y="2860141"/>
                  </a:cubicBezTo>
                  <a:cubicBezTo>
                    <a:pt x="1786836" y="2842683"/>
                    <a:pt x="1709508" y="2822013"/>
                    <a:pt x="1632964" y="2798461"/>
                  </a:cubicBezTo>
                  <a:cubicBezTo>
                    <a:pt x="1480138" y="2750946"/>
                    <a:pt x="1329055" y="2691818"/>
                    <a:pt x="1189219" y="2613010"/>
                  </a:cubicBezTo>
                  <a:cubicBezTo>
                    <a:pt x="1049296" y="2534366"/>
                    <a:pt x="924367" y="2434640"/>
                    <a:pt x="815305" y="2324292"/>
                  </a:cubicBezTo>
                  <a:cubicBezTo>
                    <a:pt x="760469" y="2269200"/>
                    <a:pt x="710603" y="2210567"/>
                    <a:pt x="663699" y="2150535"/>
                  </a:cubicBezTo>
                  <a:cubicBezTo>
                    <a:pt x="617059" y="2090255"/>
                    <a:pt x="572684" y="2029069"/>
                    <a:pt x="531274" y="1966565"/>
                  </a:cubicBezTo>
                  <a:cubicBezTo>
                    <a:pt x="520638" y="1951084"/>
                    <a:pt x="510612" y="1935355"/>
                    <a:pt x="500325" y="1919709"/>
                  </a:cubicBezTo>
                  <a:lnTo>
                    <a:pt x="470771" y="1874252"/>
                  </a:lnTo>
                  <a:cubicBezTo>
                    <a:pt x="451853" y="1844853"/>
                    <a:pt x="432238" y="1815701"/>
                    <a:pt x="412448" y="1786137"/>
                  </a:cubicBezTo>
                  <a:lnTo>
                    <a:pt x="291616" y="1606122"/>
                  </a:lnTo>
                  <a:cubicBezTo>
                    <a:pt x="251078" y="1544771"/>
                    <a:pt x="211062" y="1481609"/>
                    <a:pt x="173662" y="1415812"/>
                  </a:cubicBezTo>
                  <a:cubicBezTo>
                    <a:pt x="155005" y="1382872"/>
                    <a:pt x="136960" y="1349355"/>
                    <a:pt x="120483" y="1314934"/>
                  </a:cubicBezTo>
                  <a:cubicBezTo>
                    <a:pt x="104093" y="1280429"/>
                    <a:pt x="88837" y="1245266"/>
                    <a:pt x="75324" y="1209361"/>
                  </a:cubicBezTo>
                  <a:cubicBezTo>
                    <a:pt x="62072" y="1173375"/>
                    <a:pt x="50303" y="1136893"/>
                    <a:pt x="40713" y="1099837"/>
                  </a:cubicBezTo>
                  <a:cubicBezTo>
                    <a:pt x="36180" y="1081308"/>
                    <a:pt x="31560" y="1062697"/>
                    <a:pt x="27811" y="1044004"/>
                  </a:cubicBezTo>
                  <a:lnTo>
                    <a:pt x="22144" y="1016004"/>
                  </a:lnTo>
                  <a:lnTo>
                    <a:pt x="17436" y="987923"/>
                  </a:lnTo>
                  <a:cubicBezTo>
                    <a:pt x="5144" y="912986"/>
                    <a:pt x="0" y="837636"/>
                    <a:pt x="0" y="762944"/>
                  </a:cubicBezTo>
                  <a:cubicBezTo>
                    <a:pt x="349" y="615951"/>
                    <a:pt x="16652" y="468957"/>
                    <a:pt x="48385" y="324597"/>
                  </a:cubicBezTo>
                  <a:cubicBezTo>
                    <a:pt x="64209" y="252459"/>
                    <a:pt x="84238" y="181021"/>
                    <a:pt x="108474" y="11083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Shape 31">
              <a:extLst>
                <a:ext uri="{FF2B5EF4-FFF2-40B4-BE49-F238E27FC236}">
                  <a16:creationId xmlns:a16="http://schemas.microsoft.com/office/drawing/2014/main" id="{436F5721-88D0-4683-BB23-289611A4A7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86973" y="0"/>
              <a:ext cx="4934374" cy="2888360"/>
            </a:xfrm>
            <a:custGeom>
              <a:avLst/>
              <a:gdLst>
                <a:gd name="connsiteX0" fmla="*/ 179816 w 4934374"/>
                <a:gd name="connsiteY0" fmla="*/ 0 h 2888360"/>
                <a:gd name="connsiteX1" fmla="*/ 666325 w 4934374"/>
                <a:gd name="connsiteY1" fmla="*/ 0 h 2888360"/>
                <a:gd name="connsiteX2" fmla="*/ 626038 w 4934374"/>
                <a:gd name="connsiteY2" fmla="*/ 65170 h 2888360"/>
                <a:gd name="connsiteX3" fmla="*/ 435986 w 4934374"/>
                <a:gd name="connsiteY3" fmla="*/ 779635 h 2888360"/>
                <a:gd name="connsiteX4" fmla="*/ 750530 w 4934374"/>
                <a:gd name="connsiteY4" fmla="*/ 1443043 h 2888360"/>
                <a:gd name="connsiteX5" fmla="*/ 909024 w 4934374"/>
                <a:gd name="connsiteY5" fmla="*/ 1653610 h 2888360"/>
                <a:gd name="connsiteX6" fmla="*/ 2396223 w 4934374"/>
                <a:gd name="connsiteY6" fmla="*/ 2476694 h 2888360"/>
                <a:gd name="connsiteX7" fmla="*/ 3525201 w 4934374"/>
                <a:gd name="connsiteY7" fmla="*/ 1970327 h 2888360"/>
                <a:gd name="connsiteX8" fmla="*/ 3662596 w 4934374"/>
                <a:gd name="connsiteY8" fmla="*/ 1869778 h 2888360"/>
                <a:gd name="connsiteX9" fmla="*/ 4287500 w 4934374"/>
                <a:gd name="connsiteY9" fmla="*/ 1344141 h 2888360"/>
                <a:gd name="connsiteX10" fmla="*/ 4498563 w 4934374"/>
                <a:gd name="connsiteY10" fmla="*/ 779635 h 2888360"/>
                <a:gd name="connsiteX11" fmla="*/ 4376239 w 4934374"/>
                <a:gd name="connsiteY11" fmla="*/ 16511 h 2888360"/>
                <a:gd name="connsiteX12" fmla="*/ 4369703 w 4934374"/>
                <a:gd name="connsiteY12" fmla="*/ 0 h 2888360"/>
                <a:gd name="connsiteX13" fmla="*/ 4823642 w 4934374"/>
                <a:gd name="connsiteY13" fmla="*/ 0 h 2888360"/>
                <a:gd name="connsiteX14" fmla="*/ 4850554 w 4934374"/>
                <a:gd name="connsiteY14" fmla="*/ 89409 h 2888360"/>
                <a:gd name="connsiteX15" fmla="*/ 4934374 w 4934374"/>
                <a:gd name="connsiteY15" fmla="*/ 779553 h 2888360"/>
                <a:gd name="connsiteX16" fmla="*/ 3793540 w 4934374"/>
                <a:gd name="connsiteY16" fmla="*/ 2294701 h 2888360"/>
                <a:gd name="connsiteX17" fmla="*/ 2396135 w 4934374"/>
                <a:gd name="connsiteY17" fmla="*/ 2888360 h 2888360"/>
                <a:gd name="connsiteX18" fmla="*/ 548273 w 4934374"/>
                <a:gd name="connsiteY18" fmla="*/ 1884684 h 2888360"/>
                <a:gd name="connsiteX19" fmla="*/ 0 w 4934374"/>
                <a:gd name="connsiteY19" fmla="*/ 779553 h 2888360"/>
                <a:gd name="connsiteX20" fmla="*/ 137335 w 4934374"/>
                <a:gd name="connsiteY20" fmla="*/ 89409 h 2888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934374" h="2888360">
                  <a:moveTo>
                    <a:pt x="179816" y="0"/>
                  </a:moveTo>
                  <a:lnTo>
                    <a:pt x="666325" y="0"/>
                  </a:lnTo>
                  <a:lnTo>
                    <a:pt x="626038" y="65170"/>
                  </a:lnTo>
                  <a:cubicBezTo>
                    <a:pt x="499976" y="295913"/>
                    <a:pt x="435986" y="536292"/>
                    <a:pt x="435986" y="779635"/>
                  </a:cubicBezTo>
                  <a:cubicBezTo>
                    <a:pt x="435986" y="1024707"/>
                    <a:pt x="538074" y="1167830"/>
                    <a:pt x="750530" y="1443043"/>
                  </a:cubicBezTo>
                  <a:cubicBezTo>
                    <a:pt x="801792" y="1509416"/>
                    <a:pt x="854797" y="1578096"/>
                    <a:pt x="909024" y="1653610"/>
                  </a:cubicBezTo>
                  <a:cubicBezTo>
                    <a:pt x="1323389" y="2230552"/>
                    <a:pt x="1768180" y="2476694"/>
                    <a:pt x="2396223" y="2476694"/>
                  </a:cubicBezTo>
                  <a:cubicBezTo>
                    <a:pt x="2808409" y="2476694"/>
                    <a:pt x="3110835" y="2276173"/>
                    <a:pt x="3525201" y="1970327"/>
                  </a:cubicBezTo>
                  <a:cubicBezTo>
                    <a:pt x="3571493" y="1936152"/>
                    <a:pt x="3617786" y="1902388"/>
                    <a:pt x="3662596" y="1869778"/>
                  </a:cubicBezTo>
                  <a:cubicBezTo>
                    <a:pt x="3905479" y="1692809"/>
                    <a:pt x="4134849" y="1525640"/>
                    <a:pt x="4287500" y="1344141"/>
                  </a:cubicBezTo>
                  <a:cubicBezTo>
                    <a:pt x="4433439" y="1170630"/>
                    <a:pt x="4498563" y="996543"/>
                    <a:pt x="4498563" y="779635"/>
                  </a:cubicBezTo>
                  <a:cubicBezTo>
                    <a:pt x="4498563" y="507799"/>
                    <a:pt x="4456499" y="249674"/>
                    <a:pt x="4376239" y="16511"/>
                  </a:cubicBezTo>
                  <a:lnTo>
                    <a:pt x="4369703" y="0"/>
                  </a:lnTo>
                  <a:lnTo>
                    <a:pt x="4823642" y="0"/>
                  </a:lnTo>
                  <a:lnTo>
                    <a:pt x="4850554" y="89409"/>
                  </a:lnTo>
                  <a:cubicBezTo>
                    <a:pt x="4905864" y="307423"/>
                    <a:pt x="4934374" y="539220"/>
                    <a:pt x="4934374" y="779553"/>
                  </a:cubicBezTo>
                  <a:cubicBezTo>
                    <a:pt x="4934374" y="1521110"/>
                    <a:pt x="4369101" y="1869861"/>
                    <a:pt x="3793540" y="2294701"/>
                  </a:cubicBezTo>
                  <a:cubicBezTo>
                    <a:pt x="3374293" y="2604171"/>
                    <a:pt x="2970389" y="2888360"/>
                    <a:pt x="2396135" y="2888360"/>
                  </a:cubicBezTo>
                  <a:cubicBezTo>
                    <a:pt x="1544564" y="2888360"/>
                    <a:pt x="991670" y="2502058"/>
                    <a:pt x="548273" y="1884684"/>
                  </a:cubicBezTo>
                  <a:cubicBezTo>
                    <a:pt x="282201" y="1514275"/>
                    <a:pt x="0" y="1260227"/>
                    <a:pt x="0" y="779553"/>
                  </a:cubicBezTo>
                  <a:cubicBezTo>
                    <a:pt x="0" y="539220"/>
                    <a:pt x="48876" y="307423"/>
                    <a:pt x="137335" y="8940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Shape 25">
              <a:extLst>
                <a:ext uri="{FF2B5EF4-FFF2-40B4-BE49-F238E27FC236}">
                  <a16:creationId xmlns:a16="http://schemas.microsoft.com/office/drawing/2014/main" id="{0DC43E93-F81B-4DAE-9F0A-DF9299A8CB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86973" y="0"/>
              <a:ext cx="4934374" cy="2888360"/>
            </a:xfrm>
            <a:custGeom>
              <a:avLst/>
              <a:gdLst>
                <a:gd name="connsiteX0" fmla="*/ 179816 w 4934374"/>
                <a:gd name="connsiteY0" fmla="*/ 0 h 2888360"/>
                <a:gd name="connsiteX1" fmla="*/ 767292 w 4934374"/>
                <a:gd name="connsiteY1" fmla="*/ 0 h 2888360"/>
                <a:gd name="connsiteX2" fmla="*/ 703453 w 4934374"/>
                <a:gd name="connsiteY2" fmla="*/ 102886 h 2888360"/>
                <a:gd name="connsiteX3" fmla="*/ 523079 w 4934374"/>
                <a:gd name="connsiteY3" fmla="*/ 779635 h 2888360"/>
                <a:gd name="connsiteX4" fmla="*/ 820885 w 4934374"/>
                <a:gd name="connsiteY4" fmla="*/ 1394539 h 2888360"/>
                <a:gd name="connsiteX5" fmla="*/ 981122 w 4934374"/>
                <a:gd name="connsiteY5" fmla="*/ 1607412 h 2888360"/>
                <a:gd name="connsiteX6" fmla="*/ 1592426 w 4934374"/>
                <a:gd name="connsiteY6" fmla="*/ 2196871 h 2888360"/>
                <a:gd name="connsiteX7" fmla="*/ 2396135 w 4934374"/>
                <a:gd name="connsiteY7" fmla="*/ 2394345 h 2888360"/>
                <a:gd name="connsiteX8" fmla="*/ 2913111 w 4934374"/>
                <a:gd name="connsiteY8" fmla="*/ 2268597 h 2888360"/>
                <a:gd name="connsiteX9" fmla="*/ 3471411 w 4934374"/>
                <a:gd name="connsiteY9" fmla="*/ 1905518 h 2888360"/>
                <a:gd name="connsiteX10" fmla="*/ 3609242 w 4934374"/>
                <a:gd name="connsiteY10" fmla="*/ 1804640 h 2888360"/>
                <a:gd name="connsiteX11" fmla="*/ 4219151 w 4934374"/>
                <a:gd name="connsiteY11" fmla="*/ 1292919 h 2888360"/>
                <a:gd name="connsiteX12" fmla="*/ 4411295 w 4934374"/>
                <a:gd name="connsiteY12" fmla="*/ 779635 h 2888360"/>
                <a:gd name="connsiteX13" fmla="*/ 4294235 w 4934374"/>
                <a:gd name="connsiteY13" fmla="*/ 44685 h 2888360"/>
                <a:gd name="connsiteX14" fmla="*/ 4276624 w 4934374"/>
                <a:gd name="connsiteY14" fmla="*/ 0 h 2888360"/>
                <a:gd name="connsiteX15" fmla="*/ 4823642 w 4934374"/>
                <a:gd name="connsiteY15" fmla="*/ 0 h 2888360"/>
                <a:gd name="connsiteX16" fmla="*/ 4850554 w 4934374"/>
                <a:gd name="connsiteY16" fmla="*/ 89409 h 2888360"/>
                <a:gd name="connsiteX17" fmla="*/ 4934374 w 4934374"/>
                <a:gd name="connsiteY17" fmla="*/ 779553 h 2888360"/>
                <a:gd name="connsiteX18" fmla="*/ 3793540 w 4934374"/>
                <a:gd name="connsiteY18" fmla="*/ 2294701 h 2888360"/>
                <a:gd name="connsiteX19" fmla="*/ 2396135 w 4934374"/>
                <a:gd name="connsiteY19" fmla="*/ 2888360 h 2888360"/>
                <a:gd name="connsiteX20" fmla="*/ 548273 w 4934374"/>
                <a:gd name="connsiteY20" fmla="*/ 1884684 h 2888360"/>
                <a:gd name="connsiteX21" fmla="*/ 0 w 4934374"/>
                <a:gd name="connsiteY21" fmla="*/ 779553 h 2888360"/>
                <a:gd name="connsiteX22" fmla="*/ 137335 w 4934374"/>
                <a:gd name="connsiteY22" fmla="*/ 89409 h 2888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934374" h="2888360">
                  <a:moveTo>
                    <a:pt x="179816" y="0"/>
                  </a:moveTo>
                  <a:lnTo>
                    <a:pt x="767292" y="0"/>
                  </a:lnTo>
                  <a:lnTo>
                    <a:pt x="703453" y="102886"/>
                  </a:lnTo>
                  <a:cubicBezTo>
                    <a:pt x="583756" y="321853"/>
                    <a:pt x="523079" y="549550"/>
                    <a:pt x="523079" y="779635"/>
                  </a:cubicBezTo>
                  <a:cubicBezTo>
                    <a:pt x="523079" y="999508"/>
                    <a:pt x="614356" y="1127068"/>
                    <a:pt x="820885" y="1394539"/>
                  </a:cubicBezTo>
                  <a:cubicBezTo>
                    <a:pt x="872582" y="1461489"/>
                    <a:pt x="926023" y="1530745"/>
                    <a:pt x="981122" y="1607412"/>
                  </a:cubicBezTo>
                  <a:cubicBezTo>
                    <a:pt x="1175968" y="1878671"/>
                    <a:pt x="1375871" y="2071535"/>
                    <a:pt x="1592426" y="2196871"/>
                  </a:cubicBezTo>
                  <a:cubicBezTo>
                    <a:pt x="1821970" y="2329783"/>
                    <a:pt x="2084904" y="2394345"/>
                    <a:pt x="2396135" y="2394345"/>
                  </a:cubicBezTo>
                  <a:cubicBezTo>
                    <a:pt x="2572762" y="2394345"/>
                    <a:pt x="2737009" y="2354405"/>
                    <a:pt x="2913111" y="2268597"/>
                  </a:cubicBezTo>
                  <a:cubicBezTo>
                    <a:pt x="3093922" y="2180483"/>
                    <a:pt x="3272903" y="2052018"/>
                    <a:pt x="3471411" y="1905518"/>
                  </a:cubicBezTo>
                  <a:cubicBezTo>
                    <a:pt x="3517964" y="1871178"/>
                    <a:pt x="3564344" y="1837332"/>
                    <a:pt x="3609242" y="1804640"/>
                  </a:cubicBezTo>
                  <a:cubicBezTo>
                    <a:pt x="3847765" y="1630800"/>
                    <a:pt x="4073038" y="1466594"/>
                    <a:pt x="4219151" y="1292919"/>
                  </a:cubicBezTo>
                  <a:cubicBezTo>
                    <a:pt x="4353843" y="1132832"/>
                    <a:pt x="4411295" y="979332"/>
                    <a:pt x="4411295" y="779635"/>
                  </a:cubicBezTo>
                  <a:cubicBezTo>
                    <a:pt x="4411295" y="517475"/>
                    <a:pt x="4371040" y="268882"/>
                    <a:pt x="4294235" y="44685"/>
                  </a:cubicBezTo>
                  <a:lnTo>
                    <a:pt x="4276624" y="0"/>
                  </a:lnTo>
                  <a:lnTo>
                    <a:pt x="4823642" y="0"/>
                  </a:lnTo>
                  <a:lnTo>
                    <a:pt x="4850554" y="89409"/>
                  </a:lnTo>
                  <a:cubicBezTo>
                    <a:pt x="4905864" y="307423"/>
                    <a:pt x="4934374" y="539220"/>
                    <a:pt x="4934374" y="779553"/>
                  </a:cubicBezTo>
                  <a:cubicBezTo>
                    <a:pt x="4934374" y="1521110"/>
                    <a:pt x="4369101" y="1869861"/>
                    <a:pt x="3793540" y="2294701"/>
                  </a:cubicBezTo>
                  <a:cubicBezTo>
                    <a:pt x="3374293" y="2604171"/>
                    <a:pt x="2970389" y="2888360"/>
                    <a:pt x="2396135" y="2888360"/>
                  </a:cubicBezTo>
                  <a:cubicBezTo>
                    <a:pt x="1544564" y="2888360"/>
                    <a:pt x="991670" y="2502058"/>
                    <a:pt x="548273" y="1884684"/>
                  </a:cubicBezTo>
                  <a:cubicBezTo>
                    <a:pt x="282201" y="1514275"/>
                    <a:pt x="0" y="1260227"/>
                    <a:pt x="0" y="779553"/>
                  </a:cubicBezTo>
                  <a:cubicBezTo>
                    <a:pt x="0" y="539220"/>
                    <a:pt x="48876" y="307423"/>
                    <a:pt x="137335" y="8940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Shape 26">
              <a:extLst>
                <a:ext uri="{FF2B5EF4-FFF2-40B4-BE49-F238E27FC236}">
                  <a16:creationId xmlns:a16="http://schemas.microsoft.com/office/drawing/2014/main" id="{A2EECE7B-E861-4242-BD71-ADD8F2DD3E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07711" y="0"/>
              <a:ext cx="5069918" cy="3133064"/>
            </a:xfrm>
            <a:custGeom>
              <a:avLst/>
              <a:gdLst>
                <a:gd name="connsiteX0" fmla="*/ 153448 w 5069918"/>
                <a:gd name="connsiteY0" fmla="*/ 0 h 3133064"/>
                <a:gd name="connsiteX1" fmla="*/ 215434 w 5069918"/>
                <a:gd name="connsiteY1" fmla="*/ 0 h 3133064"/>
                <a:gd name="connsiteX2" fmla="*/ 215073 w 5069918"/>
                <a:gd name="connsiteY2" fmla="*/ 727 h 3133064"/>
                <a:gd name="connsiteX3" fmla="*/ 202868 w 5069918"/>
                <a:gd name="connsiteY3" fmla="*/ 26255 h 3133064"/>
                <a:gd name="connsiteX4" fmla="*/ 191273 w 5069918"/>
                <a:gd name="connsiteY4" fmla="*/ 52030 h 3133064"/>
                <a:gd name="connsiteX5" fmla="*/ 169129 w 5069918"/>
                <a:gd name="connsiteY5" fmla="*/ 103993 h 3133064"/>
                <a:gd name="connsiteX6" fmla="*/ 148381 w 5069918"/>
                <a:gd name="connsiteY6" fmla="*/ 156532 h 3133064"/>
                <a:gd name="connsiteX7" fmla="*/ 80903 w 5069918"/>
                <a:gd name="connsiteY7" fmla="*/ 371711 h 3133064"/>
                <a:gd name="connsiteX8" fmla="*/ 26154 w 5069918"/>
                <a:gd name="connsiteY8" fmla="*/ 817551 h 3133064"/>
                <a:gd name="connsiteX9" fmla="*/ 49169 w 5069918"/>
                <a:gd name="connsiteY9" fmla="*/ 1040143 h 3133064"/>
                <a:gd name="connsiteX10" fmla="*/ 119437 w 5069918"/>
                <a:gd name="connsiteY10" fmla="*/ 1253016 h 3133064"/>
                <a:gd name="connsiteX11" fmla="*/ 143672 w 5069918"/>
                <a:gd name="connsiteY11" fmla="*/ 1303908 h 3133064"/>
                <a:gd name="connsiteX12" fmla="*/ 170611 w 5069918"/>
                <a:gd name="connsiteY12" fmla="*/ 1353648 h 3133064"/>
                <a:gd name="connsiteX13" fmla="*/ 230330 w 5069918"/>
                <a:gd name="connsiteY13" fmla="*/ 1450079 h 3133064"/>
                <a:gd name="connsiteX14" fmla="*/ 279545 w 5069918"/>
                <a:gd name="connsiteY14" fmla="*/ 1519627 h 3133064"/>
                <a:gd name="connsiteX15" fmla="*/ 228347 w 5069918"/>
                <a:gd name="connsiteY15" fmla="*/ 1437024 h 3133064"/>
                <a:gd name="connsiteX16" fmla="*/ 175168 w 5069918"/>
                <a:gd name="connsiteY16" fmla="*/ 1336146 h 3133064"/>
                <a:gd name="connsiteX17" fmla="*/ 130009 w 5069918"/>
                <a:gd name="connsiteY17" fmla="*/ 1230573 h 3133064"/>
                <a:gd name="connsiteX18" fmla="*/ 95398 w 5069918"/>
                <a:gd name="connsiteY18" fmla="*/ 1121049 h 3133064"/>
                <a:gd name="connsiteX19" fmla="*/ 82496 w 5069918"/>
                <a:gd name="connsiteY19" fmla="*/ 1065216 h 3133064"/>
                <a:gd name="connsiteX20" fmla="*/ 76829 w 5069918"/>
                <a:gd name="connsiteY20" fmla="*/ 1037216 h 3133064"/>
                <a:gd name="connsiteX21" fmla="*/ 72121 w 5069918"/>
                <a:gd name="connsiteY21" fmla="*/ 1009135 h 3133064"/>
                <a:gd name="connsiteX22" fmla="*/ 54685 w 5069918"/>
                <a:gd name="connsiteY22" fmla="*/ 784156 h 3133064"/>
                <a:gd name="connsiteX23" fmla="*/ 103070 w 5069918"/>
                <a:gd name="connsiteY23" fmla="*/ 345810 h 3133064"/>
                <a:gd name="connsiteX24" fmla="*/ 163159 w 5069918"/>
                <a:gd name="connsiteY24" fmla="*/ 132051 h 3133064"/>
                <a:gd name="connsiteX25" fmla="*/ 217797 w 5069918"/>
                <a:gd name="connsiteY25" fmla="*/ 0 h 3133064"/>
                <a:gd name="connsiteX26" fmla="*/ 848227 w 5069918"/>
                <a:gd name="connsiteY26" fmla="*/ 0 h 3133064"/>
                <a:gd name="connsiteX27" fmla="*/ 771226 w 5069918"/>
                <a:gd name="connsiteY27" fmla="*/ 124098 h 3133064"/>
                <a:gd name="connsiteX28" fmla="*/ 590852 w 5069918"/>
                <a:gd name="connsiteY28" fmla="*/ 800847 h 3133064"/>
                <a:gd name="connsiteX29" fmla="*/ 888658 w 5069918"/>
                <a:gd name="connsiteY29" fmla="*/ 1415751 h 3133064"/>
                <a:gd name="connsiteX30" fmla="*/ 1048895 w 5069918"/>
                <a:gd name="connsiteY30" fmla="*/ 1628624 h 3133064"/>
                <a:gd name="connsiteX31" fmla="*/ 1660199 w 5069918"/>
                <a:gd name="connsiteY31" fmla="*/ 2218083 h 3133064"/>
                <a:gd name="connsiteX32" fmla="*/ 2463908 w 5069918"/>
                <a:gd name="connsiteY32" fmla="*/ 2415557 h 3133064"/>
                <a:gd name="connsiteX33" fmla="*/ 2980884 w 5069918"/>
                <a:gd name="connsiteY33" fmla="*/ 2289809 h 3133064"/>
                <a:gd name="connsiteX34" fmla="*/ 3539184 w 5069918"/>
                <a:gd name="connsiteY34" fmla="*/ 1926730 h 3133064"/>
                <a:gd name="connsiteX35" fmla="*/ 3677015 w 5069918"/>
                <a:gd name="connsiteY35" fmla="*/ 1825852 h 3133064"/>
                <a:gd name="connsiteX36" fmla="*/ 4286924 w 5069918"/>
                <a:gd name="connsiteY36" fmla="*/ 1314131 h 3133064"/>
                <a:gd name="connsiteX37" fmla="*/ 4479068 w 5069918"/>
                <a:gd name="connsiteY37" fmla="*/ 800847 h 3133064"/>
                <a:gd name="connsiteX38" fmla="*/ 4362007 w 5069918"/>
                <a:gd name="connsiteY38" fmla="*/ 65898 h 3133064"/>
                <a:gd name="connsiteX39" fmla="*/ 4336037 w 5069918"/>
                <a:gd name="connsiteY39" fmla="*/ 0 h 3133064"/>
                <a:gd name="connsiteX40" fmla="*/ 4913604 w 5069918"/>
                <a:gd name="connsiteY40" fmla="*/ 0 h 3133064"/>
                <a:gd name="connsiteX41" fmla="*/ 4930823 w 5069918"/>
                <a:gd name="connsiteY41" fmla="*/ 66892 h 3133064"/>
                <a:gd name="connsiteX42" fmla="*/ 4940407 w 5069918"/>
                <a:gd name="connsiteY42" fmla="*/ 125535 h 3133064"/>
                <a:gd name="connsiteX43" fmla="*/ 4982006 w 5069918"/>
                <a:gd name="connsiteY43" fmla="*/ 278378 h 3133064"/>
                <a:gd name="connsiteX44" fmla="*/ 5027482 w 5069918"/>
                <a:gd name="connsiteY44" fmla="*/ 504952 h 3133064"/>
                <a:gd name="connsiteX45" fmla="*/ 5058082 w 5069918"/>
                <a:gd name="connsiteY45" fmla="*/ 734049 h 3133064"/>
                <a:gd name="connsiteX46" fmla="*/ 5063486 w 5069918"/>
                <a:gd name="connsiteY46" fmla="*/ 791612 h 3133064"/>
                <a:gd name="connsiteX47" fmla="*/ 5067846 w 5069918"/>
                <a:gd name="connsiteY47" fmla="*/ 850245 h 3133064"/>
                <a:gd name="connsiteX48" fmla="*/ 5069414 w 5069918"/>
                <a:gd name="connsiteY48" fmla="*/ 969733 h 3133064"/>
                <a:gd name="connsiteX49" fmla="*/ 5040732 w 5069918"/>
                <a:gd name="connsiteY49" fmla="*/ 1209783 h 3133064"/>
                <a:gd name="connsiteX50" fmla="*/ 4964102 w 5069918"/>
                <a:gd name="connsiteY50" fmla="*/ 1442832 h 3133064"/>
                <a:gd name="connsiteX51" fmla="*/ 4689486 w 5069918"/>
                <a:gd name="connsiteY51" fmla="*/ 1849969 h 3133064"/>
                <a:gd name="connsiteX52" fmla="*/ 4333792 w 5069918"/>
                <a:gd name="connsiteY52" fmla="*/ 2176567 h 3133064"/>
                <a:gd name="connsiteX53" fmla="*/ 3965196 w 5069918"/>
                <a:gd name="connsiteY53" fmla="*/ 2468002 h 3133064"/>
                <a:gd name="connsiteX54" fmla="*/ 3873745 w 5069918"/>
                <a:gd name="connsiteY54" fmla="*/ 2541128 h 3133064"/>
                <a:gd name="connsiteX55" fmla="*/ 3779416 w 5069918"/>
                <a:gd name="connsiteY55" fmla="*/ 2614666 h 3133064"/>
                <a:gd name="connsiteX56" fmla="*/ 3582739 w 5069918"/>
                <a:gd name="connsiteY56" fmla="*/ 2756555 h 3133064"/>
                <a:gd name="connsiteX57" fmla="*/ 3371851 w 5069918"/>
                <a:gd name="connsiteY57" fmla="*/ 2886338 h 3133064"/>
                <a:gd name="connsiteX58" fmla="*/ 3143614 w 5069918"/>
                <a:gd name="connsiteY58" fmla="*/ 2995780 h 3133064"/>
                <a:gd name="connsiteX59" fmla="*/ 2643552 w 5069918"/>
                <a:gd name="connsiteY59" fmla="*/ 3122516 h 3133064"/>
                <a:gd name="connsiteX60" fmla="*/ 2514264 w 5069918"/>
                <a:gd name="connsiteY60" fmla="*/ 3131657 h 3133064"/>
                <a:gd name="connsiteX61" fmla="*/ 2481920 w 5069918"/>
                <a:gd name="connsiteY61" fmla="*/ 3132810 h 3133064"/>
                <a:gd name="connsiteX62" fmla="*/ 2449664 w 5069918"/>
                <a:gd name="connsiteY62" fmla="*/ 3132975 h 3133064"/>
                <a:gd name="connsiteX63" fmla="*/ 2386284 w 5069918"/>
                <a:gd name="connsiteY63" fmla="*/ 3132234 h 3133064"/>
                <a:gd name="connsiteX64" fmla="*/ 2260658 w 5069918"/>
                <a:gd name="connsiteY64" fmla="*/ 3127292 h 3133064"/>
                <a:gd name="connsiteX65" fmla="*/ 2134945 w 5069918"/>
                <a:gd name="connsiteY65" fmla="*/ 3115928 h 3133064"/>
                <a:gd name="connsiteX66" fmla="*/ 1884564 w 5069918"/>
                <a:gd name="connsiteY66" fmla="*/ 3075412 h 3133064"/>
                <a:gd name="connsiteX67" fmla="*/ 1639764 w 5069918"/>
                <a:gd name="connsiteY67" fmla="*/ 3005498 h 3133064"/>
                <a:gd name="connsiteX68" fmla="*/ 1407081 w 5069918"/>
                <a:gd name="connsiteY68" fmla="*/ 2904125 h 3133064"/>
                <a:gd name="connsiteX69" fmla="*/ 1193491 w 5069918"/>
                <a:gd name="connsiteY69" fmla="*/ 2772201 h 3133064"/>
                <a:gd name="connsiteX70" fmla="*/ 836141 w 5069918"/>
                <a:gd name="connsiteY70" fmla="*/ 2439839 h 3133064"/>
                <a:gd name="connsiteX71" fmla="*/ 690812 w 5069918"/>
                <a:gd name="connsiteY71" fmla="*/ 2251422 h 3133064"/>
                <a:gd name="connsiteX72" fmla="*/ 562397 w 5069918"/>
                <a:gd name="connsiteY72" fmla="*/ 2054937 h 3133064"/>
                <a:gd name="connsiteX73" fmla="*/ 502504 w 5069918"/>
                <a:gd name="connsiteY73" fmla="*/ 1957435 h 3133064"/>
                <a:gd name="connsiteX74" fmla="*/ 440258 w 5069918"/>
                <a:gd name="connsiteY74" fmla="*/ 1861580 h 3133064"/>
                <a:gd name="connsiteX75" fmla="*/ 310360 w 5069918"/>
                <a:gd name="connsiteY75" fmla="*/ 1670693 h 3133064"/>
                <a:gd name="connsiteX76" fmla="*/ 246806 w 5069918"/>
                <a:gd name="connsiteY76" fmla="*/ 1573603 h 3133064"/>
                <a:gd name="connsiteX77" fmla="*/ 186303 w 5069918"/>
                <a:gd name="connsiteY77" fmla="*/ 1474372 h 3133064"/>
                <a:gd name="connsiteX78" fmla="*/ 84390 w 5069918"/>
                <a:gd name="connsiteY78" fmla="*/ 1266192 h 3133064"/>
                <a:gd name="connsiteX79" fmla="*/ 20139 w 5069918"/>
                <a:gd name="connsiteY79" fmla="*/ 1045249 h 3133064"/>
                <a:gd name="connsiteX80" fmla="*/ 0 w 5069918"/>
                <a:gd name="connsiteY80" fmla="*/ 817551 h 3133064"/>
                <a:gd name="connsiteX81" fmla="*/ 102773 w 5069918"/>
                <a:gd name="connsiteY81" fmla="*/ 142588 h 3133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5069918" h="3133064">
                  <a:moveTo>
                    <a:pt x="153448" y="0"/>
                  </a:moveTo>
                  <a:lnTo>
                    <a:pt x="215434" y="0"/>
                  </a:lnTo>
                  <a:lnTo>
                    <a:pt x="215073" y="727"/>
                  </a:lnTo>
                  <a:lnTo>
                    <a:pt x="202868" y="26255"/>
                  </a:lnTo>
                  <a:lnTo>
                    <a:pt x="191273" y="52030"/>
                  </a:lnTo>
                  <a:cubicBezTo>
                    <a:pt x="183688" y="69241"/>
                    <a:pt x="176016" y="86452"/>
                    <a:pt x="169129" y="103993"/>
                  </a:cubicBezTo>
                  <a:cubicBezTo>
                    <a:pt x="162242" y="121533"/>
                    <a:pt x="154658" y="138827"/>
                    <a:pt x="148381" y="156532"/>
                  </a:cubicBezTo>
                  <a:cubicBezTo>
                    <a:pt x="121529" y="226858"/>
                    <a:pt x="98775" y="298667"/>
                    <a:pt x="80903" y="371711"/>
                  </a:cubicBezTo>
                  <a:cubicBezTo>
                    <a:pt x="44636" y="517470"/>
                    <a:pt x="26067" y="667511"/>
                    <a:pt x="26154" y="817551"/>
                  </a:cubicBezTo>
                  <a:cubicBezTo>
                    <a:pt x="26589" y="892326"/>
                    <a:pt x="34000" y="966934"/>
                    <a:pt x="49169" y="1040143"/>
                  </a:cubicBezTo>
                  <a:cubicBezTo>
                    <a:pt x="65123" y="1113187"/>
                    <a:pt x="88226" y="1184666"/>
                    <a:pt x="119437" y="1253016"/>
                  </a:cubicBezTo>
                  <a:cubicBezTo>
                    <a:pt x="126847" y="1270228"/>
                    <a:pt x="135478" y="1287027"/>
                    <a:pt x="143672" y="1303908"/>
                  </a:cubicBezTo>
                  <a:cubicBezTo>
                    <a:pt x="152565" y="1320543"/>
                    <a:pt x="161021" y="1337342"/>
                    <a:pt x="170611" y="1353648"/>
                  </a:cubicBezTo>
                  <a:cubicBezTo>
                    <a:pt x="188919" y="1386587"/>
                    <a:pt x="209319" y="1418539"/>
                    <a:pt x="230330" y="1450079"/>
                  </a:cubicBezTo>
                  <a:lnTo>
                    <a:pt x="279545" y="1519627"/>
                  </a:lnTo>
                  <a:lnTo>
                    <a:pt x="228347" y="1437024"/>
                  </a:lnTo>
                  <a:cubicBezTo>
                    <a:pt x="209690" y="1404084"/>
                    <a:pt x="191645" y="1370567"/>
                    <a:pt x="175168" y="1336146"/>
                  </a:cubicBezTo>
                  <a:cubicBezTo>
                    <a:pt x="158778" y="1301641"/>
                    <a:pt x="143522" y="1266478"/>
                    <a:pt x="130009" y="1230573"/>
                  </a:cubicBezTo>
                  <a:cubicBezTo>
                    <a:pt x="116757" y="1194587"/>
                    <a:pt x="104988" y="1158105"/>
                    <a:pt x="95398" y="1121049"/>
                  </a:cubicBezTo>
                  <a:cubicBezTo>
                    <a:pt x="90865" y="1102520"/>
                    <a:pt x="86245" y="1083909"/>
                    <a:pt x="82496" y="1065216"/>
                  </a:cubicBezTo>
                  <a:lnTo>
                    <a:pt x="76829" y="1037216"/>
                  </a:lnTo>
                  <a:lnTo>
                    <a:pt x="72121" y="1009135"/>
                  </a:lnTo>
                  <a:cubicBezTo>
                    <a:pt x="59829" y="934198"/>
                    <a:pt x="54685" y="858847"/>
                    <a:pt x="54685" y="784156"/>
                  </a:cubicBezTo>
                  <a:cubicBezTo>
                    <a:pt x="55033" y="637163"/>
                    <a:pt x="71337" y="490169"/>
                    <a:pt x="103070" y="345810"/>
                  </a:cubicBezTo>
                  <a:cubicBezTo>
                    <a:pt x="118894" y="273671"/>
                    <a:pt x="138923" y="202233"/>
                    <a:pt x="163159" y="132051"/>
                  </a:cubicBezTo>
                  <a:lnTo>
                    <a:pt x="217797" y="0"/>
                  </a:lnTo>
                  <a:lnTo>
                    <a:pt x="848227" y="0"/>
                  </a:lnTo>
                  <a:lnTo>
                    <a:pt x="771226" y="124098"/>
                  </a:lnTo>
                  <a:cubicBezTo>
                    <a:pt x="651529" y="343066"/>
                    <a:pt x="590852" y="570762"/>
                    <a:pt x="590852" y="800847"/>
                  </a:cubicBezTo>
                  <a:cubicBezTo>
                    <a:pt x="590852" y="1020720"/>
                    <a:pt x="682129" y="1148280"/>
                    <a:pt x="888658" y="1415751"/>
                  </a:cubicBezTo>
                  <a:cubicBezTo>
                    <a:pt x="940355" y="1482701"/>
                    <a:pt x="993796" y="1551957"/>
                    <a:pt x="1048895" y="1628624"/>
                  </a:cubicBezTo>
                  <a:cubicBezTo>
                    <a:pt x="1243741" y="1899883"/>
                    <a:pt x="1443644" y="2092747"/>
                    <a:pt x="1660199" y="2218083"/>
                  </a:cubicBezTo>
                  <a:cubicBezTo>
                    <a:pt x="1889743" y="2350995"/>
                    <a:pt x="2152677" y="2415557"/>
                    <a:pt x="2463908" y="2415557"/>
                  </a:cubicBezTo>
                  <a:cubicBezTo>
                    <a:pt x="2640535" y="2415557"/>
                    <a:pt x="2804782" y="2375617"/>
                    <a:pt x="2980884" y="2289809"/>
                  </a:cubicBezTo>
                  <a:cubicBezTo>
                    <a:pt x="3161695" y="2201695"/>
                    <a:pt x="3340676" y="2073230"/>
                    <a:pt x="3539184" y="1926730"/>
                  </a:cubicBezTo>
                  <a:cubicBezTo>
                    <a:pt x="3585737" y="1892390"/>
                    <a:pt x="3632117" y="1858544"/>
                    <a:pt x="3677015" y="1825852"/>
                  </a:cubicBezTo>
                  <a:cubicBezTo>
                    <a:pt x="3915538" y="1652012"/>
                    <a:pt x="4140811" y="1487806"/>
                    <a:pt x="4286924" y="1314131"/>
                  </a:cubicBezTo>
                  <a:cubicBezTo>
                    <a:pt x="4421616" y="1154044"/>
                    <a:pt x="4479068" y="1000544"/>
                    <a:pt x="4479068" y="800847"/>
                  </a:cubicBezTo>
                  <a:cubicBezTo>
                    <a:pt x="4479068" y="538687"/>
                    <a:pt x="4438813" y="290094"/>
                    <a:pt x="4362007" y="65898"/>
                  </a:cubicBezTo>
                  <a:lnTo>
                    <a:pt x="4336037" y="0"/>
                  </a:lnTo>
                  <a:lnTo>
                    <a:pt x="4913604" y="0"/>
                  </a:lnTo>
                  <a:lnTo>
                    <a:pt x="4930823" y="66892"/>
                  </a:lnTo>
                  <a:lnTo>
                    <a:pt x="4940407" y="125535"/>
                  </a:lnTo>
                  <a:lnTo>
                    <a:pt x="4982006" y="278378"/>
                  </a:lnTo>
                  <a:cubicBezTo>
                    <a:pt x="4999758" y="353368"/>
                    <a:pt x="5014971" y="428944"/>
                    <a:pt x="5027482" y="504952"/>
                  </a:cubicBezTo>
                  <a:cubicBezTo>
                    <a:pt x="5040123" y="580961"/>
                    <a:pt x="5050323" y="657382"/>
                    <a:pt x="5058082" y="734049"/>
                  </a:cubicBezTo>
                  <a:cubicBezTo>
                    <a:pt x="5060261" y="753237"/>
                    <a:pt x="5061743" y="772425"/>
                    <a:pt x="5063486" y="791612"/>
                  </a:cubicBezTo>
                  <a:cubicBezTo>
                    <a:pt x="5065318" y="810552"/>
                    <a:pt x="5066625" y="830398"/>
                    <a:pt x="5067846" y="850245"/>
                  </a:cubicBezTo>
                  <a:cubicBezTo>
                    <a:pt x="5069851" y="889855"/>
                    <a:pt x="5070461" y="929712"/>
                    <a:pt x="5069414" y="969733"/>
                  </a:cubicBezTo>
                  <a:cubicBezTo>
                    <a:pt x="5067060" y="1049695"/>
                    <a:pt x="5057820" y="1130233"/>
                    <a:pt x="5040732" y="1209783"/>
                  </a:cubicBezTo>
                  <a:cubicBezTo>
                    <a:pt x="5023123" y="1289250"/>
                    <a:pt x="4997578" y="1367647"/>
                    <a:pt x="4964102" y="1442832"/>
                  </a:cubicBezTo>
                  <a:cubicBezTo>
                    <a:pt x="4897409" y="1593697"/>
                    <a:pt x="4799942" y="1730232"/>
                    <a:pt x="4689486" y="1849969"/>
                  </a:cubicBezTo>
                  <a:cubicBezTo>
                    <a:pt x="4579116" y="1970446"/>
                    <a:pt x="4456716" y="2076100"/>
                    <a:pt x="4333792" y="2176567"/>
                  </a:cubicBezTo>
                  <a:cubicBezTo>
                    <a:pt x="4210520" y="2276869"/>
                    <a:pt x="4085853" y="2371736"/>
                    <a:pt x="3965196" y="2468002"/>
                  </a:cubicBezTo>
                  <a:lnTo>
                    <a:pt x="3873745" y="2541128"/>
                  </a:lnTo>
                  <a:cubicBezTo>
                    <a:pt x="3842621" y="2565751"/>
                    <a:pt x="3811324" y="2590374"/>
                    <a:pt x="3779416" y="2614666"/>
                  </a:cubicBezTo>
                  <a:cubicBezTo>
                    <a:pt x="3715862" y="2663335"/>
                    <a:pt x="3650652" y="2711016"/>
                    <a:pt x="3582739" y="2756555"/>
                  </a:cubicBezTo>
                  <a:cubicBezTo>
                    <a:pt x="3514913" y="2802012"/>
                    <a:pt x="3445170" y="2846151"/>
                    <a:pt x="3371851" y="2886338"/>
                  </a:cubicBezTo>
                  <a:cubicBezTo>
                    <a:pt x="3298533" y="2926442"/>
                    <a:pt x="3222687" y="2963664"/>
                    <a:pt x="3143614" y="2995780"/>
                  </a:cubicBezTo>
                  <a:cubicBezTo>
                    <a:pt x="2985994" y="3060837"/>
                    <a:pt x="2815732" y="3104317"/>
                    <a:pt x="2643552" y="3122516"/>
                  </a:cubicBezTo>
                  <a:cubicBezTo>
                    <a:pt x="2600484" y="3126799"/>
                    <a:pt x="2557331" y="3130258"/>
                    <a:pt x="2514264" y="3131657"/>
                  </a:cubicBezTo>
                  <a:lnTo>
                    <a:pt x="2481920" y="3132810"/>
                  </a:lnTo>
                  <a:lnTo>
                    <a:pt x="2449664" y="3132975"/>
                  </a:lnTo>
                  <a:cubicBezTo>
                    <a:pt x="2427868" y="3133304"/>
                    <a:pt x="2407207" y="3132646"/>
                    <a:pt x="2386284" y="3132234"/>
                  </a:cubicBezTo>
                  <a:cubicBezTo>
                    <a:pt x="2344524" y="3131740"/>
                    <a:pt x="2302505" y="3129352"/>
                    <a:pt x="2260658" y="3127292"/>
                  </a:cubicBezTo>
                  <a:cubicBezTo>
                    <a:pt x="2218725" y="3123999"/>
                    <a:pt x="2176791" y="3120952"/>
                    <a:pt x="2134945" y="3115928"/>
                  </a:cubicBezTo>
                  <a:cubicBezTo>
                    <a:pt x="2051165" y="3106458"/>
                    <a:pt x="1967473" y="3093529"/>
                    <a:pt x="1884564" y="3075412"/>
                  </a:cubicBezTo>
                  <a:cubicBezTo>
                    <a:pt x="1801657" y="3057296"/>
                    <a:pt x="1719708" y="3033990"/>
                    <a:pt x="1639764" y="3005498"/>
                  </a:cubicBezTo>
                  <a:cubicBezTo>
                    <a:pt x="1559820" y="2976922"/>
                    <a:pt x="1481969" y="2942830"/>
                    <a:pt x="1407081" y="2904125"/>
                  </a:cubicBezTo>
                  <a:cubicBezTo>
                    <a:pt x="1332455" y="2864845"/>
                    <a:pt x="1260794" y="2820953"/>
                    <a:pt x="1193491" y="2772201"/>
                  </a:cubicBezTo>
                  <a:cubicBezTo>
                    <a:pt x="1058362" y="2675194"/>
                    <a:pt x="939973" y="2561469"/>
                    <a:pt x="836141" y="2439839"/>
                  </a:cubicBezTo>
                  <a:cubicBezTo>
                    <a:pt x="784444" y="2378735"/>
                    <a:pt x="736321" y="2315656"/>
                    <a:pt x="690812" y="2251422"/>
                  </a:cubicBezTo>
                  <a:cubicBezTo>
                    <a:pt x="645217" y="2187190"/>
                    <a:pt x="602674" y="2121557"/>
                    <a:pt x="562397" y="2054937"/>
                  </a:cubicBezTo>
                  <a:cubicBezTo>
                    <a:pt x="541823" y="2021256"/>
                    <a:pt x="522992" y="1989716"/>
                    <a:pt x="502504" y="1957435"/>
                  </a:cubicBezTo>
                  <a:cubicBezTo>
                    <a:pt x="482192" y="1925401"/>
                    <a:pt x="461530" y="1893367"/>
                    <a:pt x="440258" y="1861580"/>
                  </a:cubicBezTo>
                  <a:lnTo>
                    <a:pt x="310360" y="1670693"/>
                  </a:lnTo>
                  <a:cubicBezTo>
                    <a:pt x="288826" y="1638577"/>
                    <a:pt x="267555" y="1606296"/>
                    <a:pt x="246806" y="1573603"/>
                  </a:cubicBezTo>
                  <a:cubicBezTo>
                    <a:pt x="226057" y="1540910"/>
                    <a:pt x="205483" y="1508135"/>
                    <a:pt x="186303" y="1474372"/>
                  </a:cubicBezTo>
                  <a:cubicBezTo>
                    <a:pt x="147857" y="1407174"/>
                    <a:pt x="112550" y="1338002"/>
                    <a:pt x="84390" y="1266192"/>
                  </a:cubicBezTo>
                  <a:cubicBezTo>
                    <a:pt x="55708" y="1194630"/>
                    <a:pt x="34436" y="1120434"/>
                    <a:pt x="20139" y="1045249"/>
                  </a:cubicBezTo>
                  <a:cubicBezTo>
                    <a:pt x="6452" y="970064"/>
                    <a:pt x="0" y="893725"/>
                    <a:pt x="0" y="817551"/>
                  </a:cubicBezTo>
                  <a:cubicBezTo>
                    <a:pt x="850" y="589772"/>
                    <a:pt x="36028" y="362457"/>
                    <a:pt x="102773" y="142588"/>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9" name="Picture 8" descr="A logo of a cloud and sun&#10;&#10;Description automatically generated">
            <a:extLst>
              <a:ext uri="{FF2B5EF4-FFF2-40B4-BE49-F238E27FC236}">
                <a16:creationId xmlns:a16="http://schemas.microsoft.com/office/drawing/2014/main" id="{C5E449B3-DA40-1F89-F107-5FB6A939A651}"/>
              </a:ext>
            </a:extLst>
          </p:cNvPr>
          <p:cNvPicPr>
            <a:picLocks noChangeAspect="1"/>
          </p:cNvPicPr>
          <p:nvPr/>
        </p:nvPicPr>
        <p:blipFill>
          <a:blip r:embed="rId4"/>
          <a:stretch>
            <a:fillRect/>
          </a:stretch>
        </p:blipFill>
        <p:spPr>
          <a:xfrm>
            <a:off x="9205165" y="4508605"/>
            <a:ext cx="1707936" cy="1142182"/>
          </a:xfrm>
          <a:prstGeom prst="rect">
            <a:avLst/>
          </a:prstGeom>
        </p:spPr>
      </p:pic>
    </p:spTree>
    <p:custDataLst>
      <p:tags r:id="rId1"/>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tray"/>
          <p:cNvPicPr>
            <a:picLocks noChangeAspect="1"/>
          </p:cNvPicPr>
          <p:nvPr/>
        </p:nvPicPr>
        <p:blipFill>
          <a:blip r:embed="rId4"/>
          <a:stretch>
            <a:fillRect/>
          </a:stretch>
        </p:blipFill>
        <p:spPr>
          <a:xfrm>
            <a:off x="4" y="-3991"/>
            <a:ext cx="12191992" cy="1308409"/>
          </a:xfrm>
          <a:prstGeom prst="rect">
            <a:avLst/>
          </a:prstGeom>
        </p:spPr>
      </p:pic>
      <p:sp>
        <p:nvSpPr>
          <p:cNvPr id="19" name="body3"/>
          <p:cNvSpPr>
            <a:spLocks noGrp="1"/>
          </p:cNvSpPr>
          <p:nvPr>
            <p:ph sz="quarter" idx="17"/>
          </p:nvPr>
        </p:nvSpPr>
        <p:spPr>
          <a:xfrm>
            <a:off x="8115110" y="1983400"/>
            <a:ext cx="3128318" cy="3861022"/>
          </a:xfrm>
          <a:prstGeom prst="rect">
            <a:avLst/>
          </a:prstGeom>
          <a:noFill/>
          <a:ln>
            <a:noFill/>
          </a:ln>
        </p:spPr>
        <p:txBody>
          <a:bodyPr lIns="251999" tIns="1872000" rIns="216000" bIns="216000"/>
          <a:lstStyle>
            <a:lvl1pPr marL="0" indent="0" algn="l" eaLnBrk="1" fontAlgn="auto" latinLnBrk="0" hangingPunct="1">
              <a:lnSpc>
                <a:spcPct val="100000"/>
              </a:lnSpc>
              <a:spcBef>
                <a:spcPts val="0"/>
              </a:spcBef>
              <a:spcAft>
                <a:spcPts val="1200"/>
              </a:spcAft>
              <a:buSzPct val="80000"/>
              <a:buNone/>
              <a:defRPr sz="1800" b="1">
                <a:solidFill>
                  <a:schemeClr val="bg1"/>
                </a:solidFill>
                <a:effectLst/>
                <a:latin typeface="Poppins Regular" panose="02000000000000000000" charset="0"/>
                <a:cs typeface="Poppins Regular" panose="02000000000000000000" charset="0"/>
              </a:defRPr>
            </a:lvl1pPr>
            <a:lvl2pPr marL="0" indent="-179705" algn="just" eaLnBrk="1" fontAlgn="auto" latinLnBrk="0" hangingPunct="1">
              <a:lnSpc>
                <a:spcPct val="135000"/>
              </a:lnSpc>
              <a:spcBef>
                <a:spcPts val="0"/>
              </a:spcBef>
              <a:spcAft>
                <a:spcPts val="0"/>
              </a:spcAft>
              <a:buSzPct val="80000"/>
              <a:defRPr sz="1600">
                <a:latin typeface="Poppins Regular" panose="02000000000000000000" charset="0"/>
                <a:cs typeface="Poppins Regular" panose="02000000000000000000" charset="0"/>
              </a:defRPr>
            </a:lvl2pPr>
            <a:lvl3pPr marL="0" indent="0" eaLnBrk="1" fontAlgn="auto" latinLnBrk="0" hangingPunct="1">
              <a:lnSpc>
                <a:spcPct val="135000"/>
              </a:lnSpc>
              <a:spcBef>
                <a:spcPts val="0"/>
              </a:spcBef>
              <a:spcAft>
                <a:spcPts val="0"/>
              </a:spcAft>
              <a:buSzPct val="80000"/>
              <a:buNone/>
              <a:defRPr sz="1600">
                <a:latin typeface="Poppins Regular" panose="02000000000000000000" charset="0"/>
                <a:cs typeface="Poppins Regular" panose="02000000000000000000" charset="0"/>
              </a:defRPr>
            </a:lvl3pPr>
            <a:lvl4pPr marL="0" indent="-179705" eaLnBrk="1" fontAlgn="auto" latinLnBrk="0" hangingPunct="1">
              <a:lnSpc>
                <a:spcPct val="135000"/>
              </a:lnSpc>
              <a:spcBef>
                <a:spcPts val="0"/>
              </a:spcBef>
              <a:spcAft>
                <a:spcPts val="0"/>
              </a:spcAft>
              <a:buSzPct val="80000"/>
              <a:defRPr sz="1600">
                <a:latin typeface="Poppins Regular" panose="02000000000000000000" charset="0"/>
                <a:cs typeface="Poppins Regular" panose="02000000000000000000" charset="0"/>
              </a:defRPr>
            </a:lvl4pPr>
            <a:lvl5pPr marL="0" indent="0" eaLnBrk="1" fontAlgn="auto" latinLnBrk="0" hangingPunct="1">
              <a:lnSpc>
                <a:spcPct val="100000"/>
              </a:lnSpc>
              <a:spcBef>
                <a:spcPts val="0"/>
              </a:spcBef>
              <a:spcAft>
                <a:spcPts val="1200"/>
              </a:spcAft>
              <a:buSzPct val="80000"/>
              <a:buNone/>
              <a:defRPr sz="1200">
                <a:solidFill>
                  <a:schemeClr val="bg1"/>
                </a:solidFill>
                <a:latin typeface="Poppins Regular" panose="02000000000000000000" charset="0"/>
                <a:cs typeface="Poppins Regular" panose="02000000000000000000" charset="0"/>
              </a:defRPr>
            </a:lvl5pPr>
            <a:lvl6pPr algn="l">
              <a:defRPr/>
            </a:lvl6pPr>
          </a:lstStyle>
          <a:p>
            <a:pPr lvl="0"/>
            <a:r>
              <a:rPr lang="en-US" dirty="0"/>
              <a:t>Multi-layered Defense</a:t>
            </a:r>
          </a:p>
          <a:p>
            <a:pPr lvl="4"/>
            <a:r>
              <a:rPr lang="en-US" dirty="0"/>
              <a:t>CloudIDEaaS WAF complements existing security measures, providing multi-layered defense against web attacks and data breaches.</a:t>
            </a:r>
          </a:p>
        </p:txBody>
      </p:sp>
      <p:sp>
        <p:nvSpPr>
          <p:cNvPr id="14" name="number2"/>
          <p:cNvSpPr>
            <a:spLocks noGrp="1"/>
          </p:cNvSpPr>
          <p:nvPr>
            <p:ph sz="quarter" idx="20"/>
          </p:nvPr>
        </p:nvSpPr>
        <p:spPr>
          <a:xfrm>
            <a:off x="4561102" y="2639763"/>
            <a:ext cx="2945443" cy="615315"/>
          </a:xfrm>
          <a:prstGeom prst="rect">
            <a:avLst/>
          </a:prstGeom>
        </p:spPr>
        <p:txBody>
          <a:bodyPr/>
          <a:lstStyle>
            <a:lvl1pPr marL="0" indent="0" algn="l">
              <a:lnSpc>
                <a:spcPct val="100000"/>
              </a:lnSpc>
              <a:buNone/>
              <a:defRPr sz="4400" b="1">
                <a:solidFill>
                  <a:schemeClr val="bg1"/>
                </a:solidFill>
                <a:latin typeface="Poppins Light" panose="02000000000000000000" charset="0"/>
                <a:cs typeface="Poppins Light" panose="02000000000000000000" charset="0"/>
              </a:defRPr>
            </a:lvl1pPr>
            <a:lvl2pPr marL="457200" indent="0" algn="ctr">
              <a:lnSpc>
                <a:spcPct val="100000"/>
              </a:lnSpc>
              <a:buNone/>
              <a:defRPr sz="2200">
                <a:solidFill>
                  <a:schemeClr val="tx1"/>
                </a:solidFill>
                <a:latin typeface="Poppins Light" panose="02000000000000000000" charset="0"/>
                <a:cs typeface="Poppins Light" panose="02000000000000000000" charset="0"/>
              </a:defRPr>
            </a:lvl2pPr>
            <a:lvl3pPr marL="914400" indent="0">
              <a:lnSpc>
                <a:spcPct val="100000"/>
              </a:lnSpc>
              <a:buNone/>
              <a:defRPr sz="2200">
                <a:solidFill>
                  <a:schemeClr val="tx1"/>
                </a:solidFill>
                <a:latin typeface="Poppins Light" panose="02000000000000000000" charset="0"/>
                <a:cs typeface="Poppins Light" panose="02000000000000000000" charset="0"/>
              </a:defRPr>
            </a:lvl3pPr>
            <a:lvl4pPr>
              <a:lnSpc>
                <a:spcPct val="100000"/>
              </a:lnSpc>
              <a:defRPr sz="2200">
                <a:solidFill>
                  <a:schemeClr val="tx1"/>
                </a:solidFill>
                <a:latin typeface="Poppins Light" panose="02000000000000000000" charset="0"/>
                <a:cs typeface="Poppins Light" panose="02000000000000000000" charset="0"/>
              </a:defRPr>
            </a:lvl4pPr>
            <a:lvl5pPr>
              <a:lnSpc>
                <a:spcPct val="100000"/>
              </a:lnSpc>
              <a:defRPr sz="2200">
                <a:solidFill>
                  <a:schemeClr val="tx1"/>
                </a:solidFill>
                <a:latin typeface="Poppins Light" panose="02000000000000000000" charset="0"/>
                <a:cs typeface="Poppins Light" panose="02000000000000000000" charset="0"/>
              </a:defRPr>
            </a:lvl5pPr>
          </a:lstStyle>
          <a:p>
            <a:pPr algn="l"/>
            <a:r>
              <a:rPr lang="en-US"/>
              <a:t>02</a:t>
            </a:r>
          </a:p>
        </p:txBody>
      </p:sp>
      <p:sp>
        <p:nvSpPr>
          <p:cNvPr id="8" name="header"/>
          <p:cNvSpPr>
            <a:spLocks noGrp="1"/>
          </p:cNvSpPr>
          <p:nvPr>
            <p:ph type="title"/>
          </p:nvPr>
        </p:nvSpPr>
        <p:spPr>
          <a:xfrm>
            <a:off x="835414" y="342413"/>
            <a:ext cx="10800000" cy="615600"/>
          </a:xfrm>
          <a:prstGeom prst="rect">
            <a:avLst/>
          </a:prstGeom>
        </p:spPr>
        <p:txBody>
          <a:bodyPr anchor="ctr" anchorCtr="0"/>
          <a:lstStyle>
            <a:lvl1pPr algn="l">
              <a:defRPr sz="3400" b="1">
                <a:solidFill>
                  <a:schemeClr val="tx1"/>
                </a:solidFill>
                <a:latin typeface="Poppins SemiBold" panose="02000000000000000000" charset="0"/>
                <a:cs typeface="Poppins SemiBold" panose="02000000000000000000" charset="0"/>
              </a:defRPr>
            </a:lvl1pPr>
          </a:lstStyle>
          <a:p>
            <a:pPr algn="l"/>
            <a:r>
              <a:rPr lang="en-US" dirty="0"/>
              <a:t>Full List of Benefits/Features</a:t>
            </a:r>
          </a:p>
        </p:txBody>
      </p:sp>
      <p:sp>
        <p:nvSpPr>
          <p:cNvPr id="6" name="header">
            <a:extLst>
              <a:ext uri="{FF2B5EF4-FFF2-40B4-BE49-F238E27FC236}">
                <a16:creationId xmlns:a16="http://schemas.microsoft.com/office/drawing/2014/main" id="{632926E6-3B38-2214-5186-90F691DE37D6}"/>
              </a:ext>
            </a:extLst>
          </p:cNvPr>
          <p:cNvSpPr txBox="1">
            <a:spLocks/>
          </p:cNvSpPr>
          <p:nvPr/>
        </p:nvSpPr>
        <p:spPr>
          <a:xfrm>
            <a:off x="835414" y="1239229"/>
            <a:ext cx="10800000" cy="615600"/>
          </a:xfrm>
          <a:prstGeom prst="rect">
            <a:avLst/>
          </a:prstGeom>
        </p:spPr>
        <p:txBody>
          <a:bodyPr anchor="ctr" anchorCtr="0"/>
          <a:lstStyle>
            <a:lvl1pPr algn="l" defTabSz="914400" rtl="0" eaLnBrk="1" latinLnBrk="0" hangingPunct="1">
              <a:lnSpc>
                <a:spcPct val="90000"/>
              </a:lnSpc>
              <a:spcBef>
                <a:spcPct val="0"/>
              </a:spcBef>
              <a:buNone/>
              <a:defRPr sz="3400" b="1" kern="1200">
                <a:solidFill>
                  <a:schemeClr val="tx1"/>
                </a:solidFill>
                <a:latin typeface="Poppins SemiBold" panose="02000000000000000000" charset="0"/>
                <a:ea typeface="+mj-ea"/>
                <a:cs typeface="Poppins SemiBold" panose="02000000000000000000" charset="0"/>
              </a:defRPr>
            </a:lvl1pPr>
          </a:lstStyle>
          <a:p>
            <a:endParaRPr lang="en-US" dirty="0"/>
          </a:p>
        </p:txBody>
      </p:sp>
      <p:sp>
        <p:nvSpPr>
          <p:cNvPr id="10" name="header">
            <a:extLst>
              <a:ext uri="{FF2B5EF4-FFF2-40B4-BE49-F238E27FC236}">
                <a16:creationId xmlns:a16="http://schemas.microsoft.com/office/drawing/2014/main" id="{61FF57DA-FF2B-8949-5D14-ADAC49FC5A0E}"/>
              </a:ext>
            </a:extLst>
          </p:cNvPr>
          <p:cNvSpPr txBox="1">
            <a:spLocks/>
          </p:cNvSpPr>
          <p:nvPr/>
        </p:nvSpPr>
        <p:spPr>
          <a:xfrm>
            <a:off x="835414" y="1286508"/>
            <a:ext cx="10800000" cy="4999992"/>
          </a:xfrm>
          <a:prstGeom prst="rect">
            <a:avLst/>
          </a:prstGeom>
        </p:spPr>
        <p:txBody>
          <a:bodyPr anchor="ctr" anchorCtr="0"/>
          <a:lstStyle>
            <a:lvl1pPr algn="l" defTabSz="914400" rtl="0" eaLnBrk="1" latinLnBrk="0" hangingPunct="1">
              <a:lnSpc>
                <a:spcPct val="90000"/>
              </a:lnSpc>
              <a:spcBef>
                <a:spcPct val="0"/>
              </a:spcBef>
              <a:buNone/>
              <a:defRPr sz="3400" b="1" kern="1200">
                <a:solidFill>
                  <a:schemeClr val="tx1"/>
                </a:solidFill>
                <a:latin typeface="Poppins SemiBold" panose="02000000000000000000" charset="0"/>
                <a:ea typeface="+mj-ea"/>
                <a:cs typeface="Poppins SemiBold" panose="02000000000000000000" charset="0"/>
              </a:defRPr>
            </a:lvl1pPr>
          </a:lstStyle>
          <a:p>
            <a:pPr rtl="0" fontAlgn="ctr">
              <a:spcBef>
                <a:spcPts val="0"/>
              </a:spcBef>
              <a:spcAft>
                <a:spcPts val="0"/>
              </a:spcAft>
              <a:buFont typeface="+mj-lt"/>
              <a:buAutoNum type="arabicPeriod"/>
            </a:pPr>
            <a:r>
              <a:rPr lang="en-US" sz="1100" b="0" i="0" u="sng" dirty="0">
                <a:effectLst/>
                <a:latin typeface="Poppins Regular" panose="00000500000000000000" pitchFamily="2" charset="0"/>
                <a:cs typeface="Poppins Regular" panose="00000500000000000000" pitchFamily="2" charset="0"/>
              </a:rPr>
              <a:t> Geographic</a:t>
            </a:r>
            <a:endParaRPr lang="en-US" sz="1100" b="0" i="0" dirty="0">
              <a:effectLst/>
              <a:latin typeface="Poppins Regular" panose="00000500000000000000" pitchFamily="2" charset="0"/>
              <a:cs typeface="Poppins Regular" panose="00000500000000000000" pitchFamily="2" charset="0"/>
            </a:endParaRPr>
          </a:p>
          <a:p>
            <a:pPr marL="742950" lvl="1" indent="-285750" rtl="0" fontAlgn="ctr">
              <a:spcBef>
                <a:spcPts val="0"/>
              </a:spcBef>
              <a:spcAft>
                <a:spcPts val="0"/>
              </a:spcAft>
              <a:buFont typeface="+mj-lt"/>
              <a:buAutoNum type="alphaLcPeriod"/>
            </a:pPr>
            <a:r>
              <a:rPr lang="en-US" sz="1100" b="0" i="0" dirty="0">
                <a:effectLst/>
                <a:latin typeface="Poppins Regular" panose="00000500000000000000" pitchFamily="2" charset="0"/>
                <a:cs typeface="Poppins Regular" panose="00000500000000000000" pitchFamily="2" charset="0"/>
              </a:rPr>
              <a:t>IP Fencing - If you know a malicious request is coming from a specific IP address, deny them with WAF blacklisting or allow with whitelisting-only scenarios.</a:t>
            </a:r>
          </a:p>
          <a:p>
            <a:pPr marL="742950" lvl="1" indent="-285750" rtl="0" fontAlgn="ctr">
              <a:spcBef>
                <a:spcPts val="0"/>
              </a:spcBef>
              <a:spcAft>
                <a:spcPts val="0"/>
              </a:spcAft>
              <a:buFont typeface="+mj-lt"/>
              <a:buAutoNum type="alphaLcPeriod"/>
            </a:pPr>
            <a:r>
              <a:rPr lang="en-US" sz="1100" b="0" i="0" dirty="0">
                <a:effectLst/>
                <a:latin typeface="Poppins Regular" panose="00000500000000000000" pitchFamily="2" charset="0"/>
                <a:cs typeface="Poppins Regular" panose="00000500000000000000" pitchFamily="2" charset="0"/>
              </a:rPr>
              <a:t>Geo-fencing and Geo-blocking - Used to create a virtual perimeter or boundary around a specific geographical area. When a user’s IP address falls within the predefined boundary, the WAF can allow or restrict access to certain content or features.  CloudIDEaaS WAF using the GEO IP MaxMindDb to identify and allow or deny requests.</a:t>
            </a:r>
          </a:p>
          <a:p>
            <a:pPr marL="742950" lvl="1" indent="-285750" rtl="0" fontAlgn="ctr">
              <a:spcBef>
                <a:spcPts val="0"/>
              </a:spcBef>
              <a:spcAft>
                <a:spcPts val="0"/>
              </a:spcAft>
              <a:buFont typeface="+mj-lt"/>
              <a:buAutoNum type="alphaLcPeriod"/>
            </a:pPr>
            <a:r>
              <a:rPr lang="en-US" sz="1100" b="0" i="0" dirty="0">
                <a:effectLst/>
                <a:latin typeface="Poppins Regular" panose="00000500000000000000" pitchFamily="2" charset="0"/>
                <a:cs typeface="Poppins Regular" panose="00000500000000000000" pitchFamily="2" charset="0"/>
              </a:rPr>
              <a:t>Advanced attacker identification - Stores and logs both anonymous and authenticated connections.  Stores IP addresses, activity, geographical information, and service provider hops.  Zero in on area-level within miles of attacker location.  Provides evidence for FISA or ISP warrants.</a:t>
            </a:r>
          </a:p>
          <a:p>
            <a:pPr marL="742950" lvl="1" indent="-285750" rtl="0" fontAlgn="ctr">
              <a:spcBef>
                <a:spcPts val="0"/>
              </a:spcBef>
              <a:spcAft>
                <a:spcPts val="0"/>
              </a:spcAft>
              <a:buFont typeface="+mj-lt"/>
              <a:buAutoNum type="alphaLcPeriod"/>
            </a:pPr>
            <a:r>
              <a:rPr lang="en-US" sz="1100" b="0" i="0" dirty="0">
                <a:effectLst/>
                <a:latin typeface="Poppins Regular" panose="00000500000000000000" pitchFamily="2" charset="0"/>
                <a:cs typeface="Poppins Regular" panose="00000500000000000000" pitchFamily="2" charset="0"/>
              </a:rPr>
              <a:t>Geo monitoring - know where your traffic is coming from.</a:t>
            </a:r>
          </a:p>
          <a:p>
            <a:pPr marL="742950" lvl="1" indent="-285750" rtl="0" fontAlgn="ctr">
              <a:spcBef>
                <a:spcPts val="0"/>
              </a:spcBef>
              <a:spcAft>
                <a:spcPts val="0"/>
              </a:spcAft>
              <a:buFont typeface="+mj-lt"/>
              <a:buAutoNum type="alphaLcPeriod"/>
            </a:pPr>
            <a:r>
              <a:rPr lang="en-US" sz="1100" b="0" i="0" dirty="0">
                <a:effectLst/>
                <a:latin typeface="Poppins Regular" panose="00000500000000000000" pitchFamily="2" charset="0"/>
                <a:cs typeface="Poppins Regular" panose="00000500000000000000" pitchFamily="2" charset="0"/>
              </a:rPr>
              <a:t>Google analytics integration - integrates for both HTML and API services.</a:t>
            </a:r>
          </a:p>
          <a:p>
            <a:pPr marL="742950" lvl="1" indent="-285750" rtl="0" fontAlgn="ctr">
              <a:spcBef>
                <a:spcPts val="0"/>
              </a:spcBef>
              <a:spcAft>
                <a:spcPts val="0"/>
              </a:spcAft>
              <a:buFont typeface="+mj-lt"/>
              <a:buAutoNum type="alphaLcPeriod"/>
            </a:pPr>
            <a:r>
              <a:rPr lang="en-US" sz="1100" b="0" i="0" dirty="0">
                <a:effectLst/>
                <a:latin typeface="Poppins Regular" panose="00000500000000000000" pitchFamily="2" charset="0"/>
                <a:cs typeface="Poppins Regular" panose="00000500000000000000" pitchFamily="2" charset="0"/>
              </a:rPr>
              <a:t>Reporting and analytics.</a:t>
            </a:r>
          </a:p>
          <a:p>
            <a:pPr marL="742950" lvl="1" indent="-285750" rtl="0" fontAlgn="ctr">
              <a:spcBef>
                <a:spcPts val="0"/>
              </a:spcBef>
              <a:spcAft>
                <a:spcPts val="0"/>
              </a:spcAft>
              <a:buFont typeface="+mj-lt"/>
              <a:buAutoNum type="alphaLcPeriod"/>
            </a:pPr>
            <a:r>
              <a:rPr lang="en-US" sz="1100" b="0" i="0" dirty="0">
                <a:effectLst/>
                <a:latin typeface="Poppins Regular" panose="00000500000000000000" pitchFamily="2" charset="0"/>
                <a:cs typeface="Poppins Regular" panose="00000500000000000000" pitchFamily="2" charset="0"/>
              </a:rPr>
              <a:t>Real-time activity vector map.</a:t>
            </a:r>
          </a:p>
          <a:p>
            <a:pPr rtl="0" fontAlgn="ctr">
              <a:spcBef>
                <a:spcPts val="0"/>
              </a:spcBef>
              <a:spcAft>
                <a:spcPts val="0"/>
              </a:spcAft>
              <a:buFont typeface="+mj-lt"/>
              <a:buAutoNum type="arabicPeriod"/>
            </a:pPr>
            <a:r>
              <a:rPr lang="en-US" sz="1100" b="0" i="0" u="sng" dirty="0">
                <a:effectLst/>
                <a:latin typeface="Poppins Regular" panose="00000500000000000000" pitchFamily="2" charset="0"/>
                <a:cs typeface="Poppins Regular" panose="00000500000000000000" pitchFamily="2" charset="0"/>
              </a:rPr>
              <a:t> Anonymous and Third-Party Services</a:t>
            </a:r>
            <a:endParaRPr lang="en-US" sz="1100" b="0" i="0" dirty="0">
              <a:effectLst/>
              <a:latin typeface="Poppins Regular" panose="00000500000000000000" pitchFamily="2" charset="0"/>
              <a:cs typeface="Poppins Regular" panose="00000500000000000000" pitchFamily="2" charset="0"/>
            </a:endParaRPr>
          </a:p>
          <a:p>
            <a:pPr marL="742950" lvl="1" indent="-285750" rtl="0" fontAlgn="ctr">
              <a:spcBef>
                <a:spcPts val="0"/>
              </a:spcBef>
              <a:spcAft>
                <a:spcPts val="0"/>
              </a:spcAft>
              <a:buFont typeface="+mj-lt"/>
              <a:buAutoNum type="alphaLcPeriod"/>
            </a:pPr>
            <a:r>
              <a:rPr lang="en-US" sz="1100" b="0" i="0" dirty="0">
                <a:effectLst/>
                <a:latin typeface="Poppins Regular" panose="00000500000000000000" pitchFamily="2" charset="0"/>
                <a:cs typeface="Poppins Regular" panose="00000500000000000000" pitchFamily="2" charset="0"/>
              </a:rPr>
              <a:t>Rate limits - Apply denial of service rate limits or API usage limits.  Detects unusual activity such as bots or attack patterns.</a:t>
            </a:r>
          </a:p>
          <a:p>
            <a:pPr marL="742950" lvl="1" indent="-285750" rtl="0" fontAlgn="ctr">
              <a:spcBef>
                <a:spcPts val="0"/>
              </a:spcBef>
              <a:spcAft>
                <a:spcPts val="0"/>
              </a:spcAft>
              <a:buFont typeface="+mj-lt"/>
              <a:buAutoNum type="alphaLcPeriod"/>
            </a:pPr>
            <a:r>
              <a:rPr lang="en-US" sz="1100" b="0" i="0" dirty="0">
                <a:effectLst/>
                <a:latin typeface="Poppins Regular" panose="00000500000000000000" pitchFamily="2" charset="0"/>
                <a:cs typeface="Poppins Regular" panose="00000500000000000000" pitchFamily="2" charset="0"/>
              </a:rPr>
              <a:t>Bot mitigation - Can analyze cookies sent by the browser and check them to the databases of known bot cookies such as Udger, Checktor, and Whatisyourbrowser DB.</a:t>
            </a:r>
          </a:p>
          <a:p>
            <a:pPr rtl="0" fontAlgn="ctr">
              <a:spcBef>
                <a:spcPts val="0"/>
              </a:spcBef>
              <a:spcAft>
                <a:spcPts val="0"/>
              </a:spcAft>
              <a:buFont typeface="+mj-lt"/>
              <a:buAutoNum type="arabicPeriod"/>
            </a:pPr>
            <a:r>
              <a:rPr lang="en-US" sz="1100" b="0" i="0" u="sng" dirty="0">
                <a:effectLst/>
                <a:latin typeface="Poppins Regular" panose="00000500000000000000" pitchFamily="2" charset="0"/>
                <a:cs typeface="Poppins Regular" panose="00000500000000000000" pitchFamily="2" charset="0"/>
              </a:rPr>
              <a:t> HTTP Protection</a:t>
            </a:r>
            <a:endParaRPr lang="en-US" sz="1100" b="0" i="0" dirty="0">
              <a:effectLst/>
              <a:latin typeface="Poppins Regular" panose="00000500000000000000" pitchFamily="2" charset="0"/>
              <a:cs typeface="Poppins Regular" panose="00000500000000000000" pitchFamily="2" charset="0"/>
            </a:endParaRPr>
          </a:p>
          <a:p>
            <a:pPr marL="742950" lvl="1" indent="-285750" rtl="0" fontAlgn="ctr">
              <a:spcBef>
                <a:spcPts val="0"/>
              </a:spcBef>
              <a:spcAft>
                <a:spcPts val="0"/>
              </a:spcAft>
              <a:buFont typeface="+mj-lt"/>
              <a:buAutoNum type="alphaLcPeriod"/>
            </a:pPr>
            <a:r>
              <a:rPr lang="en-US" sz="1100" b="0" i="0" dirty="0">
                <a:effectLst/>
                <a:latin typeface="Poppins Regular" panose="00000500000000000000" pitchFamily="2" charset="0"/>
                <a:cs typeface="Poppins Regular" panose="00000500000000000000" pitchFamily="2" charset="0"/>
              </a:rPr>
              <a:t>Request/response inspection - analyze traffic using multiple filter layers, which can detect zero-day attacks, client-side attacks, bot attacks (such as DDoS attacks), virus files, and web application vulnerabilities.</a:t>
            </a:r>
          </a:p>
          <a:p>
            <a:pPr marL="742950" lvl="1" indent="-285750" rtl="0" fontAlgn="ctr">
              <a:spcBef>
                <a:spcPts val="0"/>
              </a:spcBef>
              <a:spcAft>
                <a:spcPts val="0"/>
              </a:spcAft>
              <a:buFont typeface="+mj-lt"/>
              <a:buAutoNum type="alphaLcPeriod"/>
            </a:pPr>
            <a:r>
              <a:rPr lang="en-US" sz="1100" b="0" i="0" dirty="0">
                <a:effectLst/>
                <a:latin typeface="Poppins Regular" panose="00000500000000000000" pitchFamily="2" charset="0"/>
                <a:cs typeface="Poppins Regular" panose="00000500000000000000" pitchFamily="2" charset="0"/>
              </a:rPr>
              <a:t>Header inspection - By examining the headers, detects specific patterns or anomalies that may indicate malicious activity, such as a malformed user agent or suspicious cookie values.</a:t>
            </a:r>
          </a:p>
          <a:p>
            <a:pPr marL="742950" lvl="1" indent="-285750" rtl="0" fontAlgn="ctr">
              <a:spcBef>
                <a:spcPts val="0"/>
              </a:spcBef>
              <a:spcAft>
                <a:spcPts val="0"/>
              </a:spcAft>
              <a:buFont typeface="+mj-lt"/>
              <a:buAutoNum type="alphaLcPeriod"/>
            </a:pPr>
            <a:r>
              <a:rPr lang="en-US" sz="1100" b="0" i="0" dirty="0">
                <a:effectLst/>
                <a:latin typeface="Poppins Regular" panose="00000500000000000000" pitchFamily="2" charset="0"/>
                <a:cs typeface="Poppins Regular" panose="00000500000000000000" pitchFamily="2" charset="0"/>
              </a:rPr>
              <a:t>Request/response body inspection - Examines the request and response body, query parameters, and other elements of the request to identify and block potential threats to the web application.</a:t>
            </a:r>
          </a:p>
          <a:p>
            <a:pPr marL="742950" lvl="1" indent="-285750" rtl="0" fontAlgn="ctr">
              <a:spcBef>
                <a:spcPts val="0"/>
              </a:spcBef>
              <a:spcAft>
                <a:spcPts val="0"/>
              </a:spcAft>
              <a:buFont typeface="+mj-lt"/>
              <a:buAutoNum type="alphaLcPeriod"/>
            </a:pPr>
            <a:r>
              <a:rPr lang="en-US" sz="1100" b="0" i="0" dirty="0">
                <a:effectLst/>
                <a:latin typeface="Poppins Regular" panose="00000500000000000000" pitchFamily="2" charset="0"/>
                <a:cs typeface="Poppins Regular" panose="00000500000000000000" pitchFamily="2" charset="0"/>
              </a:rPr>
              <a:t>Response inspection - Monitors and analyzes the traffic leaving a web application to identify and block any potentially malicious or unauthorized activity.</a:t>
            </a:r>
          </a:p>
          <a:p>
            <a:pPr marL="742950" lvl="1" indent="-285750" rtl="0" fontAlgn="ctr">
              <a:spcBef>
                <a:spcPts val="0"/>
              </a:spcBef>
              <a:spcAft>
                <a:spcPts val="0"/>
              </a:spcAft>
              <a:buFont typeface="+mj-lt"/>
              <a:buAutoNum type="alphaLcPeriod"/>
            </a:pPr>
            <a:r>
              <a:rPr lang="en-US" sz="1100" b="0" i="0" dirty="0">
                <a:effectLst/>
                <a:latin typeface="Poppins Regular" panose="00000500000000000000" pitchFamily="2" charset="0"/>
                <a:cs typeface="Poppins Regular" panose="00000500000000000000" pitchFamily="2" charset="0"/>
              </a:rPr>
              <a:t>Request/response capture - Capture full payload of requests and responses.  Ideal for lower environments for troubleshooting purposes.</a:t>
            </a:r>
          </a:p>
        </p:txBody>
      </p:sp>
    </p:spTree>
    <p:custDataLst>
      <p:tags r:id="rId1"/>
    </p:custDataLst>
    <p:extLst>
      <p:ext uri="{BB962C8B-B14F-4D97-AF65-F5344CB8AC3E}">
        <p14:creationId xmlns:p14="http://schemas.microsoft.com/office/powerpoint/2010/main" val="23155311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tray"/>
          <p:cNvPicPr>
            <a:picLocks noChangeAspect="1"/>
          </p:cNvPicPr>
          <p:nvPr/>
        </p:nvPicPr>
        <p:blipFill>
          <a:blip r:embed="rId4"/>
          <a:stretch>
            <a:fillRect/>
          </a:stretch>
        </p:blipFill>
        <p:spPr>
          <a:xfrm>
            <a:off x="4" y="-3991"/>
            <a:ext cx="12191992" cy="1308409"/>
          </a:xfrm>
          <a:prstGeom prst="rect">
            <a:avLst/>
          </a:prstGeom>
        </p:spPr>
      </p:pic>
      <p:sp>
        <p:nvSpPr>
          <p:cNvPr id="19" name="body3"/>
          <p:cNvSpPr>
            <a:spLocks noGrp="1"/>
          </p:cNvSpPr>
          <p:nvPr>
            <p:ph sz="quarter" idx="17"/>
          </p:nvPr>
        </p:nvSpPr>
        <p:spPr>
          <a:xfrm>
            <a:off x="8115110" y="1983400"/>
            <a:ext cx="3128318" cy="3861022"/>
          </a:xfrm>
          <a:prstGeom prst="rect">
            <a:avLst/>
          </a:prstGeom>
          <a:noFill/>
          <a:ln>
            <a:noFill/>
          </a:ln>
        </p:spPr>
        <p:txBody>
          <a:bodyPr lIns="251999" tIns="1872000" rIns="216000" bIns="216000"/>
          <a:lstStyle>
            <a:lvl1pPr marL="0" indent="0" algn="l" eaLnBrk="1" fontAlgn="auto" latinLnBrk="0" hangingPunct="1">
              <a:lnSpc>
                <a:spcPct val="100000"/>
              </a:lnSpc>
              <a:spcBef>
                <a:spcPts val="0"/>
              </a:spcBef>
              <a:spcAft>
                <a:spcPts val="1200"/>
              </a:spcAft>
              <a:buSzPct val="80000"/>
              <a:buNone/>
              <a:defRPr sz="1800" b="1">
                <a:solidFill>
                  <a:schemeClr val="bg1"/>
                </a:solidFill>
                <a:effectLst/>
                <a:latin typeface="Poppins Regular" panose="02000000000000000000" charset="0"/>
                <a:cs typeface="Poppins Regular" panose="02000000000000000000" charset="0"/>
              </a:defRPr>
            </a:lvl1pPr>
            <a:lvl2pPr marL="0" indent="-179705" algn="just" eaLnBrk="1" fontAlgn="auto" latinLnBrk="0" hangingPunct="1">
              <a:lnSpc>
                <a:spcPct val="135000"/>
              </a:lnSpc>
              <a:spcBef>
                <a:spcPts val="0"/>
              </a:spcBef>
              <a:spcAft>
                <a:spcPts val="0"/>
              </a:spcAft>
              <a:buSzPct val="80000"/>
              <a:defRPr sz="1600">
                <a:latin typeface="Poppins Regular" panose="02000000000000000000" charset="0"/>
                <a:cs typeface="Poppins Regular" panose="02000000000000000000" charset="0"/>
              </a:defRPr>
            </a:lvl2pPr>
            <a:lvl3pPr marL="0" indent="0" eaLnBrk="1" fontAlgn="auto" latinLnBrk="0" hangingPunct="1">
              <a:lnSpc>
                <a:spcPct val="135000"/>
              </a:lnSpc>
              <a:spcBef>
                <a:spcPts val="0"/>
              </a:spcBef>
              <a:spcAft>
                <a:spcPts val="0"/>
              </a:spcAft>
              <a:buSzPct val="80000"/>
              <a:buNone/>
              <a:defRPr sz="1600">
                <a:latin typeface="Poppins Regular" panose="02000000000000000000" charset="0"/>
                <a:cs typeface="Poppins Regular" panose="02000000000000000000" charset="0"/>
              </a:defRPr>
            </a:lvl3pPr>
            <a:lvl4pPr marL="0" indent="-179705" eaLnBrk="1" fontAlgn="auto" latinLnBrk="0" hangingPunct="1">
              <a:lnSpc>
                <a:spcPct val="135000"/>
              </a:lnSpc>
              <a:spcBef>
                <a:spcPts val="0"/>
              </a:spcBef>
              <a:spcAft>
                <a:spcPts val="0"/>
              </a:spcAft>
              <a:buSzPct val="80000"/>
              <a:defRPr sz="1600">
                <a:latin typeface="Poppins Regular" panose="02000000000000000000" charset="0"/>
                <a:cs typeface="Poppins Regular" panose="02000000000000000000" charset="0"/>
              </a:defRPr>
            </a:lvl4pPr>
            <a:lvl5pPr marL="0" indent="0" eaLnBrk="1" fontAlgn="auto" latinLnBrk="0" hangingPunct="1">
              <a:lnSpc>
                <a:spcPct val="100000"/>
              </a:lnSpc>
              <a:spcBef>
                <a:spcPts val="0"/>
              </a:spcBef>
              <a:spcAft>
                <a:spcPts val="1200"/>
              </a:spcAft>
              <a:buSzPct val="80000"/>
              <a:buNone/>
              <a:defRPr sz="1200">
                <a:solidFill>
                  <a:schemeClr val="bg1"/>
                </a:solidFill>
                <a:latin typeface="Poppins Regular" panose="02000000000000000000" charset="0"/>
                <a:cs typeface="Poppins Regular" panose="02000000000000000000" charset="0"/>
              </a:defRPr>
            </a:lvl5pPr>
            <a:lvl6pPr algn="l">
              <a:defRPr/>
            </a:lvl6pPr>
          </a:lstStyle>
          <a:p>
            <a:pPr lvl="0"/>
            <a:r>
              <a:rPr lang="en-US" dirty="0"/>
              <a:t>Multi-layered Defense</a:t>
            </a:r>
          </a:p>
          <a:p>
            <a:pPr lvl="4"/>
            <a:r>
              <a:rPr lang="en-US" dirty="0"/>
              <a:t>CloudIDEaaS WAF complements existing security measures, providing multi-layered defense against web attacks and data breaches.</a:t>
            </a:r>
          </a:p>
        </p:txBody>
      </p:sp>
      <p:sp>
        <p:nvSpPr>
          <p:cNvPr id="14" name="number2"/>
          <p:cNvSpPr>
            <a:spLocks noGrp="1"/>
          </p:cNvSpPr>
          <p:nvPr>
            <p:ph sz="quarter" idx="20"/>
          </p:nvPr>
        </p:nvSpPr>
        <p:spPr>
          <a:xfrm>
            <a:off x="4561102" y="2639763"/>
            <a:ext cx="2945443" cy="615315"/>
          </a:xfrm>
          <a:prstGeom prst="rect">
            <a:avLst/>
          </a:prstGeom>
        </p:spPr>
        <p:txBody>
          <a:bodyPr/>
          <a:lstStyle>
            <a:lvl1pPr marL="0" indent="0" algn="l">
              <a:lnSpc>
                <a:spcPct val="100000"/>
              </a:lnSpc>
              <a:buNone/>
              <a:defRPr sz="4400" b="1">
                <a:solidFill>
                  <a:schemeClr val="bg1"/>
                </a:solidFill>
                <a:latin typeface="Poppins Light" panose="02000000000000000000" charset="0"/>
                <a:cs typeface="Poppins Light" panose="02000000000000000000" charset="0"/>
              </a:defRPr>
            </a:lvl1pPr>
            <a:lvl2pPr marL="457200" indent="0" algn="ctr">
              <a:lnSpc>
                <a:spcPct val="100000"/>
              </a:lnSpc>
              <a:buNone/>
              <a:defRPr sz="2200">
                <a:solidFill>
                  <a:schemeClr val="tx1"/>
                </a:solidFill>
                <a:latin typeface="Poppins Light" panose="02000000000000000000" charset="0"/>
                <a:cs typeface="Poppins Light" panose="02000000000000000000" charset="0"/>
              </a:defRPr>
            </a:lvl2pPr>
            <a:lvl3pPr marL="914400" indent="0">
              <a:lnSpc>
                <a:spcPct val="100000"/>
              </a:lnSpc>
              <a:buNone/>
              <a:defRPr sz="2200">
                <a:solidFill>
                  <a:schemeClr val="tx1"/>
                </a:solidFill>
                <a:latin typeface="Poppins Light" panose="02000000000000000000" charset="0"/>
                <a:cs typeface="Poppins Light" panose="02000000000000000000" charset="0"/>
              </a:defRPr>
            </a:lvl3pPr>
            <a:lvl4pPr>
              <a:lnSpc>
                <a:spcPct val="100000"/>
              </a:lnSpc>
              <a:defRPr sz="2200">
                <a:solidFill>
                  <a:schemeClr val="tx1"/>
                </a:solidFill>
                <a:latin typeface="Poppins Light" panose="02000000000000000000" charset="0"/>
                <a:cs typeface="Poppins Light" panose="02000000000000000000" charset="0"/>
              </a:defRPr>
            </a:lvl4pPr>
            <a:lvl5pPr>
              <a:lnSpc>
                <a:spcPct val="100000"/>
              </a:lnSpc>
              <a:defRPr sz="2200">
                <a:solidFill>
                  <a:schemeClr val="tx1"/>
                </a:solidFill>
                <a:latin typeface="Poppins Light" panose="02000000000000000000" charset="0"/>
                <a:cs typeface="Poppins Light" panose="02000000000000000000" charset="0"/>
              </a:defRPr>
            </a:lvl5pPr>
          </a:lstStyle>
          <a:p>
            <a:pPr algn="l"/>
            <a:r>
              <a:rPr lang="en-US"/>
              <a:t>02</a:t>
            </a:r>
          </a:p>
        </p:txBody>
      </p:sp>
      <p:sp>
        <p:nvSpPr>
          <p:cNvPr id="8" name="header"/>
          <p:cNvSpPr>
            <a:spLocks noGrp="1"/>
          </p:cNvSpPr>
          <p:nvPr>
            <p:ph type="title"/>
          </p:nvPr>
        </p:nvSpPr>
        <p:spPr>
          <a:xfrm>
            <a:off x="835414" y="342413"/>
            <a:ext cx="10800000" cy="615600"/>
          </a:xfrm>
          <a:prstGeom prst="rect">
            <a:avLst/>
          </a:prstGeom>
        </p:spPr>
        <p:txBody>
          <a:bodyPr anchor="ctr" anchorCtr="0"/>
          <a:lstStyle>
            <a:lvl1pPr algn="l">
              <a:defRPr sz="3400" b="1">
                <a:solidFill>
                  <a:schemeClr val="tx1"/>
                </a:solidFill>
                <a:latin typeface="Poppins SemiBold" panose="02000000000000000000" charset="0"/>
                <a:cs typeface="Poppins SemiBold" panose="02000000000000000000" charset="0"/>
              </a:defRPr>
            </a:lvl1pPr>
          </a:lstStyle>
          <a:p>
            <a:pPr algn="l"/>
            <a:r>
              <a:rPr lang="en-US" dirty="0"/>
              <a:t>Full List of Benefits/Features </a:t>
            </a:r>
            <a:r>
              <a:rPr lang="en-US" b="0" dirty="0"/>
              <a:t>(cont.)</a:t>
            </a:r>
          </a:p>
        </p:txBody>
      </p:sp>
      <p:sp>
        <p:nvSpPr>
          <p:cNvPr id="6" name="header">
            <a:extLst>
              <a:ext uri="{FF2B5EF4-FFF2-40B4-BE49-F238E27FC236}">
                <a16:creationId xmlns:a16="http://schemas.microsoft.com/office/drawing/2014/main" id="{632926E6-3B38-2214-5186-90F691DE37D6}"/>
              </a:ext>
            </a:extLst>
          </p:cNvPr>
          <p:cNvSpPr txBox="1">
            <a:spLocks/>
          </p:cNvSpPr>
          <p:nvPr/>
        </p:nvSpPr>
        <p:spPr>
          <a:xfrm>
            <a:off x="835414" y="1239229"/>
            <a:ext cx="10800000" cy="615600"/>
          </a:xfrm>
          <a:prstGeom prst="rect">
            <a:avLst/>
          </a:prstGeom>
        </p:spPr>
        <p:txBody>
          <a:bodyPr anchor="ctr" anchorCtr="0"/>
          <a:lstStyle>
            <a:lvl1pPr algn="l" defTabSz="914400" rtl="0" eaLnBrk="1" latinLnBrk="0" hangingPunct="1">
              <a:lnSpc>
                <a:spcPct val="90000"/>
              </a:lnSpc>
              <a:spcBef>
                <a:spcPct val="0"/>
              </a:spcBef>
              <a:buNone/>
              <a:defRPr sz="3400" b="1" kern="1200">
                <a:solidFill>
                  <a:schemeClr val="tx1"/>
                </a:solidFill>
                <a:latin typeface="Poppins SemiBold" panose="02000000000000000000" charset="0"/>
                <a:ea typeface="+mj-ea"/>
                <a:cs typeface="Poppins SemiBold" panose="02000000000000000000" charset="0"/>
              </a:defRPr>
            </a:lvl1pPr>
          </a:lstStyle>
          <a:p>
            <a:endParaRPr lang="en-US" dirty="0"/>
          </a:p>
        </p:txBody>
      </p:sp>
      <p:sp>
        <p:nvSpPr>
          <p:cNvPr id="10" name="header">
            <a:extLst>
              <a:ext uri="{FF2B5EF4-FFF2-40B4-BE49-F238E27FC236}">
                <a16:creationId xmlns:a16="http://schemas.microsoft.com/office/drawing/2014/main" id="{61FF57DA-FF2B-8949-5D14-ADAC49FC5A0E}"/>
              </a:ext>
            </a:extLst>
          </p:cNvPr>
          <p:cNvSpPr txBox="1">
            <a:spLocks/>
          </p:cNvSpPr>
          <p:nvPr/>
        </p:nvSpPr>
        <p:spPr>
          <a:xfrm>
            <a:off x="835414" y="1286508"/>
            <a:ext cx="10800000" cy="4999992"/>
          </a:xfrm>
          <a:prstGeom prst="rect">
            <a:avLst/>
          </a:prstGeom>
        </p:spPr>
        <p:txBody>
          <a:bodyPr anchor="ctr" anchorCtr="0"/>
          <a:lstStyle>
            <a:lvl1pPr algn="l" defTabSz="914400" rtl="0" eaLnBrk="1" latinLnBrk="0" hangingPunct="1">
              <a:lnSpc>
                <a:spcPct val="90000"/>
              </a:lnSpc>
              <a:spcBef>
                <a:spcPct val="0"/>
              </a:spcBef>
              <a:buNone/>
              <a:defRPr sz="3400" b="1" kern="1200">
                <a:solidFill>
                  <a:schemeClr val="tx1"/>
                </a:solidFill>
                <a:latin typeface="Poppins SemiBold" panose="02000000000000000000" charset="0"/>
                <a:ea typeface="+mj-ea"/>
                <a:cs typeface="Poppins SemiBold" panose="02000000000000000000" charset="0"/>
              </a:defRPr>
            </a:lvl1pPr>
          </a:lstStyle>
          <a:p>
            <a:pPr rtl="0" fontAlgn="ctr">
              <a:spcBef>
                <a:spcPts val="0"/>
              </a:spcBef>
              <a:spcAft>
                <a:spcPts val="0"/>
              </a:spcAft>
            </a:pPr>
            <a:r>
              <a:rPr lang="en-US" sz="1100" b="0" u="sng" dirty="0">
                <a:latin typeface="Poppins Regular" panose="00000500000000000000" pitchFamily="2" charset="0"/>
                <a:cs typeface="Poppins Regular" panose="00000500000000000000" pitchFamily="2" charset="0"/>
              </a:rPr>
              <a:t>4</a:t>
            </a:r>
            <a:r>
              <a:rPr lang="en-US" sz="1100" b="0" i="0" u="sng" dirty="0">
                <a:effectLst/>
                <a:latin typeface="Poppins Regular" panose="00000500000000000000" pitchFamily="2" charset="0"/>
                <a:cs typeface="Poppins Regular" panose="00000500000000000000" pitchFamily="2" charset="0"/>
              </a:rPr>
              <a:t>. Configurable Rules</a:t>
            </a:r>
            <a:endParaRPr lang="en-US" sz="1100" b="0" i="0" dirty="0">
              <a:effectLst/>
              <a:latin typeface="Poppins Regular" panose="00000500000000000000" pitchFamily="2" charset="0"/>
              <a:cs typeface="Poppins Regular" panose="00000500000000000000" pitchFamily="2" charset="0"/>
            </a:endParaRPr>
          </a:p>
          <a:p>
            <a:pPr marL="742950" lvl="1" indent="-285750" rtl="0" fontAlgn="ctr">
              <a:spcBef>
                <a:spcPts val="0"/>
              </a:spcBef>
              <a:spcAft>
                <a:spcPts val="0"/>
              </a:spcAft>
              <a:buFont typeface="+mj-lt"/>
              <a:buAutoNum type="alphaLcPeriod"/>
            </a:pPr>
            <a:r>
              <a:rPr lang="en-US" sz="1100" b="0" i="0" dirty="0">
                <a:effectLst/>
                <a:latin typeface="Poppins Regular" panose="00000500000000000000" pitchFamily="2" charset="0"/>
                <a:cs typeface="Poppins Regular" panose="00000500000000000000" pitchFamily="2" charset="0"/>
              </a:rPr>
              <a:t>Pre-defined rules - pre-defined rules and is designed to protect against common attacks, such as SQL injection, cross-site scripting (XSS), and other known vulnerabilities. These rules are updated regularly to address emerging threats.  CloudIDEaaS WAF uses rules maintained by OWASP, a non-profit, that has a community driven set of over 1,500 battle-tested rules by major organizations, corporate supporters, and sponsors.  Use all rules or a subset.  Expand when needed.</a:t>
            </a:r>
          </a:p>
          <a:p>
            <a:pPr marL="742950" lvl="1" indent="-285750" rtl="0" fontAlgn="ctr">
              <a:spcBef>
                <a:spcPts val="0"/>
              </a:spcBef>
              <a:spcAft>
                <a:spcPts val="0"/>
              </a:spcAft>
              <a:buFont typeface="+mj-lt"/>
              <a:buAutoNum type="alphaLcPeriod"/>
            </a:pPr>
            <a:r>
              <a:rPr lang="en-US" sz="1100" b="0" i="0" dirty="0">
                <a:effectLst/>
                <a:latin typeface="Poppins Regular" panose="00000500000000000000" pitchFamily="2" charset="0"/>
                <a:cs typeface="Poppins Regular" panose="00000500000000000000" pitchFamily="2" charset="0"/>
              </a:rPr>
              <a:t>Rule configurability - Rules can be configured, disabled, and set to soft mode to continue logging but prevent blocking.  All rules are config file driven.  Custom rules can also be defined.</a:t>
            </a:r>
          </a:p>
          <a:p>
            <a:pPr marL="742950" lvl="1" indent="-285750" rtl="0" fontAlgn="ctr">
              <a:spcBef>
                <a:spcPts val="0"/>
              </a:spcBef>
              <a:spcAft>
                <a:spcPts val="0"/>
              </a:spcAft>
              <a:buFont typeface="+mj-lt"/>
              <a:buAutoNum type="alphaLcPeriod"/>
            </a:pPr>
            <a:r>
              <a:rPr lang="en-US" sz="1100" b="0" i="0" dirty="0">
                <a:effectLst/>
                <a:latin typeface="Poppins Regular" panose="00000500000000000000" pitchFamily="2" charset="0"/>
                <a:cs typeface="Poppins Regular" panose="00000500000000000000" pitchFamily="2" charset="0"/>
              </a:rPr>
              <a:t>Industry maintained data files - Contains widely common patterns and signatures to match against potential threats.</a:t>
            </a:r>
          </a:p>
          <a:p>
            <a:pPr fontAlgn="ctr">
              <a:spcBef>
                <a:spcPts val="0"/>
              </a:spcBef>
            </a:pPr>
            <a:r>
              <a:rPr lang="en-US" sz="1100" b="0" u="sng" dirty="0">
                <a:latin typeface="Poppins Regular" panose="00000500000000000000" pitchFamily="2" charset="0"/>
                <a:cs typeface="Poppins Regular" panose="00000500000000000000" pitchFamily="2" charset="0"/>
              </a:rPr>
              <a:t>5. Integrations</a:t>
            </a:r>
          </a:p>
          <a:p>
            <a:pPr marL="742950" lvl="1" indent="-285750" fontAlgn="ctr">
              <a:buFont typeface="+mj-lt"/>
              <a:buAutoNum type="alphaLcPeriod"/>
            </a:pPr>
            <a:r>
              <a:rPr lang="en-US" sz="1100" dirty="0">
                <a:latin typeface="Poppins Regular" panose="00000500000000000000" pitchFamily="2" charset="0"/>
                <a:cs typeface="Poppins Regular" panose="00000500000000000000" pitchFamily="2" charset="0"/>
              </a:rPr>
              <a:t>Extensibility - Need something beyond existing functionality?  CloudIDEaaS WAF is fully extensible, allowing you to override, develop, or listen to HTTP properties and/or callbacks.</a:t>
            </a:r>
          </a:p>
          <a:p>
            <a:pPr marL="742950" lvl="1" indent="-285750" fontAlgn="ctr">
              <a:buFont typeface="+mj-lt"/>
              <a:buAutoNum type="alphaLcPeriod"/>
            </a:pPr>
            <a:r>
              <a:rPr lang="en-US" sz="1100" dirty="0">
                <a:latin typeface="Poppins Regular" panose="00000500000000000000" pitchFamily="2" charset="0"/>
                <a:cs typeface="Poppins Regular" panose="00000500000000000000" pitchFamily="2" charset="0"/>
              </a:rPr>
              <a:t>Database driven - Use an out-of-the-box cloud database or use your own.  CloudIDEaaS WAF uses the repository pattern to allow for any back-end database.</a:t>
            </a:r>
          </a:p>
          <a:p>
            <a:pPr marL="742950" lvl="1" indent="-285750" fontAlgn="ctr">
              <a:buFont typeface="+mj-lt"/>
              <a:buAutoNum type="alphaLcPeriod"/>
            </a:pPr>
            <a:r>
              <a:rPr lang="en-US" sz="1100" dirty="0">
                <a:latin typeface="Poppins Regular" panose="00000500000000000000" pitchFamily="2" charset="0"/>
                <a:cs typeface="Poppins Regular" panose="00000500000000000000" pitchFamily="2" charset="0"/>
              </a:rPr>
              <a:t>Artificial intelligence driven - Uses a neural network to learn from traffic and pick up on unusual attack vectors not handled directly by rules.</a:t>
            </a:r>
          </a:p>
          <a:p>
            <a:pPr marL="742950" lvl="1" indent="-285750" fontAlgn="ctr">
              <a:buFont typeface="+mj-lt"/>
              <a:buAutoNum type="alphaLcPeriod"/>
            </a:pPr>
            <a:r>
              <a:rPr lang="en-US" sz="1100" dirty="0">
                <a:latin typeface="Poppins Regular" panose="00000500000000000000" pitchFamily="2" charset="0"/>
                <a:cs typeface="Poppins Regular" panose="00000500000000000000" pitchFamily="2" charset="0"/>
              </a:rPr>
              <a:t>Log driven - Full access to logs and offering of custom log solutions/providers that work with Serilog.</a:t>
            </a:r>
          </a:p>
          <a:p>
            <a:pPr marL="742950" lvl="1" indent="-285750" fontAlgn="ctr">
              <a:buFont typeface="+mj-lt"/>
              <a:buAutoNum type="alphaLcPeriod"/>
            </a:pPr>
            <a:r>
              <a:rPr lang="en-US" sz="1100" dirty="0">
                <a:latin typeface="Poppins Regular" panose="00000500000000000000" pitchFamily="2" charset="0"/>
                <a:cs typeface="Poppins Regular" panose="00000500000000000000" pitchFamily="2" charset="0"/>
              </a:rPr>
              <a:t>Automatic certificate registration:</a:t>
            </a:r>
          </a:p>
          <a:p>
            <a:pPr marL="742950" lvl="1" indent="-285750" fontAlgn="ctr">
              <a:buFont typeface="+mj-lt"/>
              <a:buAutoNum type="alphaLcPeriod"/>
            </a:pPr>
            <a:r>
              <a:rPr lang="en-US" sz="1100" dirty="0">
                <a:latin typeface="Poppins Regular" panose="00000500000000000000" pitchFamily="2" charset="0"/>
                <a:cs typeface="Poppins Regular" panose="00000500000000000000" pitchFamily="2" charset="0"/>
              </a:rPr>
              <a:t>Self-register lower environments (certificate authority not required)</a:t>
            </a:r>
          </a:p>
          <a:p>
            <a:pPr marL="742950" lvl="1" indent="-285750" fontAlgn="ctr">
              <a:buFont typeface="+mj-lt"/>
              <a:buAutoNum type="alphaLcPeriod"/>
            </a:pPr>
            <a:r>
              <a:rPr lang="en-US" sz="1100" dirty="0">
                <a:latin typeface="Poppins Regular" panose="00000500000000000000" pitchFamily="2" charset="0"/>
                <a:cs typeface="Poppins Regular" panose="00000500000000000000" pitchFamily="2" charset="0"/>
              </a:rPr>
              <a:t>Submission to authorities for production or receive alerts for cert expiration.</a:t>
            </a:r>
          </a:p>
          <a:p>
            <a:pPr marL="742950" lvl="1" indent="-285750" fontAlgn="ctr">
              <a:buFont typeface="+mj-lt"/>
              <a:buAutoNum type="alphaLcPeriod"/>
            </a:pPr>
            <a:r>
              <a:rPr lang="en-US" sz="1100" dirty="0">
                <a:latin typeface="Poppins Regular" panose="00000500000000000000" pitchFamily="2" charset="0"/>
                <a:cs typeface="Poppins Regular" panose="00000500000000000000" pitchFamily="2" charset="0"/>
              </a:rPr>
              <a:t>Kali Linux tested</a:t>
            </a:r>
          </a:p>
          <a:p>
            <a:pPr marL="742950" lvl="1" indent="-285750" fontAlgn="ctr">
              <a:buFont typeface="+mj-lt"/>
              <a:buAutoNum type="alphaLcPeriod"/>
            </a:pPr>
            <a:r>
              <a:rPr lang="en-US" sz="1100" dirty="0">
                <a:latin typeface="Poppins Regular" panose="00000500000000000000" pitchFamily="2" charset="0"/>
                <a:cs typeface="Poppins Regular" panose="00000500000000000000" pitchFamily="2" charset="0"/>
              </a:rPr>
              <a:t>Sampling mode and kill switch - Disable WAF with one setting if ever needed.  Slowly turn up the dial by using sampling mode.  Specify the percent by which traffic blocking is applied and logging is preferred.</a:t>
            </a:r>
          </a:p>
          <a:p>
            <a:pPr marL="742950" lvl="1" indent="-285750" fontAlgn="ctr">
              <a:buFont typeface="+mj-lt"/>
              <a:buAutoNum type="alphaLcPeriod"/>
            </a:pPr>
            <a:endParaRPr lang="en-US" sz="1100" b="0" i="0" dirty="0">
              <a:effectLst/>
              <a:latin typeface="Poppins Regular" panose="00000500000000000000" pitchFamily="2" charset="0"/>
              <a:cs typeface="Poppins Regular" panose="00000500000000000000" pitchFamily="2" charset="0"/>
            </a:endParaRPr>
          </a:p>
          <a:p>
            <a:endParaRPr lang="en-US" sz="1800" dirty="0">
              <a:latin typeface="Poppins Regular" panose="00000500000000000000" pitchFamily="2" charset="0"/>
              <a:cs typeface="Poppins Regular" panose="00000500000000000000" pitchFamily="2" charset="0"/>
            </a:endParaRPr>
          </a:p>
          <a:p>
            <a:endParaRPr lang="en-US" sz="1800" dirty="0">
              <a:latin typeface="Poppins Regular" panose="00000500000000000000" pitchFamily="2" charset="0"/>
              <a:cs typeface="Poppins Regular" panose="00000500000000000000" pitchFamily="2" charset="0"/>
            </a:endParaRPr>
          </a:p>
        </p:txBody>
      </p:sp>
    </p:spTree>
    <p:custDataLst>
      <p:tags r:id="rId1"/>
    </p:custDataLst>
    <p:extLst>
      <p:ext uri="{BB962C8B-B14F-4D97-AF65-F5344CB8AC3E}">
        <p14:creationId xmlns:p14="http://schemas.microsoft.com/office/powerpoint/2010/main" val="39341307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tray"/>
          <p:cNvPicPr>
            <a:picLocks noChangeAspect="1"/>
          </p:cNvPicPr>
          <p:nvPr/>
        </p:nvPicPr>
        <p:blipFill>
          <a:blip r:embed="rId4"/>
          <a:stretch>
            <a:fillRect/>
          </a:stretch>
        </p:blipFill>
        <p:spPr>
          <a:xfrm>
            <a:off x="4" y="-3991"/>
            <a:ext cx="12191992" cy="1308409"/>
          </a:xfrm>
          <a:prstGeom prst="rect">
            <a:avLst/>
          </a:prstGeom>
        </p:spPr>
      </p:pic>
      <p:sp>
        <p:nvSpPr>
          <p:cNvPr id="19" name="body3"/>
          <p:cNvSpPr>
            <a:spLocks noGrp="1"/>
          </p:cNvSpPr>
          <p:nvPr>
            <p:ph sz="quarter" idx="17"/>
          </p:nvPr>
        </p:nvSpPr>
        <p:spPr>
          <a:xfrm>
            <a:off x="8115110" y="1983400"/>
            <a:ext cx="3128318" cy="3861022"/>
          </a:xfrm>
          <a:prstGeom prst="rect">
            <a:avLst/>
          </a:prstGeom>
          <a:noFill/>
          <a:ln>
            <a:noFill/>
          </a:ln>
        </p:spPr>
        <p:txBody>
          <a:bodyPr lIns="251999" tIns="1872000" rIns="216000" bIns="216000"/>
          <a:lstStyle>
            <a:lvl1pPr marL="0" indent="0" algn="l" eaLnBrk="1" fontAlgn="auto" latinLnBrk="0" hangingPunct="1">
              <a:lnSpc>
                <a:spcPct val="100000"/>
              </a:lnSpc>
              <a:spcBef>
                <a:spcPts val="0"/>
              </a:spcBef>
              <a:spcAft>
                <a:spcPts val="1200"/>
              </a:spcAft>
              <a:buSzPct val="80000"/>
              <a:buNone/>
              <a:defRPr sz="1800" b="1">
                <a:solidFill>
                  <a:schemeClr val="bg1"/>
                </a:solidFill>
                <a:effectLst/>
                <a:latin typeface="Poppins Regular" panose="02000000000000000000" charset="0"/>
                <a:cs typeface="Poppins Regular" panose="02000000000000000000" charset="0"/>
              </a:defRPr>
            </a:lvl1pPr>
            <a:lvl2pPr marL="0" indent="-179705" algn="just" eaLnBrk="1" fontAlgn="auto" latinLnBrk="0" hangingPunct="1">
              <a:lnSpc>
                <a:spcPct val="135000"/>
              </a:lnSpc>
              <a:spcBef>
                <a:spcPts val="0"/>
              </a:spcBef>
              <a:spcAft>
                <a:spcPts val="0"/>
              </a:spcAft>
              <a:buSzPct val="80000"/>
              <a:defRPr sz="1600">
                <a:latin typeface="Poppins Regular" panose="02000000000000000000" charset="0"/>
                <a:cs typeface="Poppins Regular" panose="02000000000000000000" charset="0"/>
              </a:defRPr>
            </a:lvl2pPr>
            <a:lvl3pPr marL="0" indent="0" eaLnBrk="1" fontAlgn="auto" latinLnBrk="0" hangingPunct="1">
              <a:lnSpc>
                <a:spcPct val="135000"/>
              </a:lnSpc>
              <a:spcBef>
                <a:spcPts val="0"/>
              </a:spcBef>
              <a:spcAft>
                <a:spcPts val="0"/>
              </a:spcAft>
              <a:buSzPct val="80000"/>
              <a:buNone/>
              <a:defRPr sz="1600">
                <a:latin typeface="Poppins Regular" panose="02000000000000000000" charset="0"/>
                <a:cs typeface="Poppins Regular" panose="02000000000000000000" charset="0"/>
              </a:defRPr>
            </a:lvl3pPr>
            <a:lvl4pPr marL="0" indent="-179705" eaLnBrk="1" fontAlgn="auto" latinLnBrk="0" hangingPunct="1">
              <a:lnSpc>
                <a:spcPct val="135000"/>
              </a:lnSpc>
              <a:spcBef>
                <a:spcPts val="0"/>
              </a:spcBef>
              <a:spcAft>
                <a:spcPts val="0"/>
              </a:spcAft>
              <a:buSzPct val="80000"/>
              <a:defRPr sz="1600">
                <a:latin typeface="Poppins Regular" panose="02000000000000000000" charset="0"/>
                <a:cs typeface="Poppins Regular" panose="02000000000000000000" charset="0"/>
              </a:defRPr>
            </a:lvl4pPr>
            <a:lvl5pPr marL="0" indent="0" eaLnBrk="1" fontAlgn="auto" latinLnBrk="0" hangingPunct="1">
              <a:lnSpc>
                <a:spcPct val="100000"/>
              </a:lnSpc>
              <a:spcBef>
                <a:spcPts val="0"/>
              </a:spcBef>
              <a:spcAft>
                <a:spcPts val="1200"/>
              </a:spcAft>
              <a:buSzPct val="80000"/>
              <a:buNone/>
              <a:defRPr sz="1200">
                <a:solidFill>
                  <a:schemeClr val="bg1"/>
                </a:solidFill>
                <a:latin typeface="Poppins Regular" panose="02000000000000000000" charset="0"/>
                <a:cs typeface="Poppins Regular" panose="02000000000000000000" charset="0"/>
              </a:defRPr>
            </a:lvl5pPr>
            <a:lvl6pPr algn="l">
              <a:defRPr/>
            </a:lvl6pPr>
          </a:lstStyle>
          <a:p>
            <a:pPr lvl="0"/>
            <a:r>
              <a:rPr lang="en-US" dirty="0"/>
              <a:t>Multi-layered Defense</a:t>
            </a:r>
          </a:p>
          <a:p>
            <a:pPr lvl="4"/>
            <a:r>
              <a:rPr lang="en-US" dirty="0"/>
              <a:t>CloudIDEaaS WAF complements existing security measures, providing multi-layered defense against web attacks and data breaches.</a:t>
            </a:r>
          </a:p>
        </p:txBody>
      </p:sp>
      <p:sp>
        <p:nvSpPr>
          <p:cNvPr id="14" name="number2"/>
          <p:cNvSpPr>
            <a:spLocks noGrp="1"/>
          </p:cNvSpPr>
          <p:nvPr>
            <p:ph sz="quarter" idx="20"/>
          </p:nvPr>
        </p:nvSpPr>
        <p:spPr>
          <a:xfrm>
            <a:off x="4561102" y="2639763"/>
            <a:ext cx="2945443" cy="615315"/>
          </a:xfrm>
          <a:prstGeom prst="rect">
            <a:avLst/>
          </a:prstGeom>
        </p:spPr>
        <p:txBody>
          <a:bodyPr/>
          <a:lstStyle>
            <a:lvl1pPr marL="0" indent="0" algn="l">
              <a:lnSpc>
                <a:spcPct val="100000"/>
              </a:lnSpc>
              <a:buNone/>
              <a:defRPr sz="4400" b="1">
                <a:solidFill>
                  <a:schemeClr val="bg1"/>
                </a:solidFill>
                <a:latin typeface="Poppins Light" panose="02000000000000000000" charset="0"/>
                <a:cs typeface="Poppins Light" panose="02000000000000000000" charset="0"/>
              </a:defRPr>
            </a:lvl1pPr>
            <a:lvl2pPr marL="457200" indent="0" algn="ctr">
              <a:lnSpc>
                <a:spcPct val="100000"/>
              </a:lnSpc>
              <a:buNone/>
              <a:defRPr sz="2200">
                <a:solidFill>
                  <a:schemeClr val="tx1"/>
                </a:solidFill>
                <a:latin typeface="Poppins Light" panose="02000000000000000000" charset="0"/>
                <a:cs typeface="Poppins Light" panose="02000000000000000000" charset="0"/>
              </a:defRPr>
            </a:lvl2pPr>
            <a:lvl3pPr marL="914400" indent="0">
              <a:lnSpc>
                <a:spcPct val="100000"/>
              </a:lnSpc>
              <a:buNone/>
              <a:defRPr sz="2200">
                <a:solidFill>
                  <a:schemeClr val="tx1"/>
                </a:solidFill>
                <a:latin typeface="Poppins Light" panose="02000000000000000000" charset="0"/>
                <a:cs typeface="Poppins Light" panose="02000000000000000000" charset="0"/>
              </a:defRPr>
            </a:lvl3pPr>
            <a:lvl4pPr>
              <a:lnSpc>
                <a:spcPct val="100000"/>
              </a:lnSpc>
              <a:defRPr sz="2200">
                <a:solidFill>
                  <a:schemeClr val="tx1"/>
                </a:solidFill>
                <a:latin typeface="Poppins Light" panose="02000000000000000000" charset="0"/>
                <a:cs typeface="Poppins Light" panose="02000000000000000000" charset="0"/>
              </a:defRPr>
            </a:lvl4pPr>
            <a:lvl5pPr>
              <a:lnSpc>
                <a:spcPct val="100000"/>
              </a:lnSpc>
              <a:defRPr sz="2200">
                <a:solidFill>
                  <a:schemeClr val="tx1"/>
                </a:solidFill>
                <a:latin typeface="Poppins Light" panose="02000000000000000000" charset="0"/>
                <a:cs typeface="Poppins Light" panose="02000000000000000000" charset="0"/>
              </a:defRPr>
            </a:lvl5pPr>
          </a:lstStyle>
          <a:p>
            <a:pPr algn="l"/>
            <a:r>
              <a:rPr lang="en-US"/>
              <a:t>02</a:t>
            </a:r>
          </a:p>
        </p:txBody>
      </p:sp>
      <p:sp>
        <p:nvSpPr>
          <p:cNvPr id="8" name="header"/>
          <p:cNvSpPr>
            <a:spLocks noGrp="1"/>
          </p:cNvSpPr>
          <p:nvPr>
            <p:ph type="title"/>
          </p:nvPr>
        </p:nvSpPr>
        <p:spPr>
          <a:xfrm>
            <a:off x="835414" y="342413"/>
            <a:ext cx="10800000" cy="615600"/>
          </a:xfrm>
          <a:prstGeom prst="rect">
            <a:avLst/>
          </a:prstGeom>
        </p:spPr>
        <p:txBody>
          <a:bodyPr anchor="ctr" anchorCtr="0"/>
          <a:lstStyle>
            <a:lvl1pPr algn="l">
              <a:defRPr sz="3400" b="1">
                <a:solidFill>
                  <a:schemeClr val="tx1"/>
                </a:solidFill>
                <a:latin typeface="Poppins SemiBold" panose="02000000000000000000" charset="0"/>
                <a:cs typeface="Poppins SemiBold" panose="02000000000000000000" charset="0"/>
              </a:defRPr>
            </a:lvl1pPr>
          </a:lstStyle>
          <a:p>
            <a:pPr algn="l"/>
            <a:r>
              <a:rPr lang="en-US" dirty="0"/>
              <a:t>Full List of Benefits/Features </a:t>
            </a:r>
            <a:r>
              <a:rPr lang="en-US" b="0" dirty="0"/>
              <a:t>(cont.)</a:t>
            </a:r>
          </a:p>
        </p:txBody>
      </p:sp>
      <p:sp>
        <p:nvSpPr>
          <p:cNvPr id="6" name="header">
            <a:extLst>
              <a:ext uri="{FF2B5EF4-FFF2-40B4-BE49-F238E27FC236}">
                <a16:creationId xmlns:a16="http://schemas.microsoft.com/office/drawing/2014/main" id="{632926E6-3B38-2214-5186-90F691DE37D6}"/>
              </a:ext>
            </a:extLst>
          </p:cNvPr>
          <p:cNvSpPr txBox="1">
            <a:spLocks/>
          </p:cNvSpPr>
          <p:nvPr/>
        </p:nvSpPr>
        <p:spPr>
          <a:xfrm>
            <a:off x="835414" y="1239229"/>
            <a:ext cx="10800000" cy="615600"/>
          </a:xfrm>
          <a:prstGeom prst="rect">
            <a:avLst/>
          </a:prstGeom>
        </p:spPr>
        <p:txBody>
          <a:bodyPr anchor="ctr" anchorCtr="0"/>
          <a:lstStyle>
            <a:lvl1pPr algn="l" defTabSz="914400" rtl="0" eaLnBrk="1" latinLnBrk="0" hangingPunct="1">
              <a:lnSpc>
                <a:spcPct val="90000"/>
              </a:lnSpc>
              <a:spcBef>
                <a:spcPct val="0"/>
              </a:spcBef>
              <a:buNone/>
              <a:defRPr sz="3400" b="1" kern="1200">
                <a:solidFill>
                  <a:schemeClr val="tx1"/>
                </a:solidFill>
                <a:latin typeface="Poppins SemiBold" panose="02000000000000000000" charset="0"/>
                <a:ea typeface="+mj-ea"/>
                <a:cs typeface="Poppins SemiBold" panose="02000000000000000000" charset="0"/>
              </a:defRPr>
            </a:lvl1pPr>
          </a:lstStyle>
          <a:p>
            <a:endParaRPr lang="en-US" dirty="0"/>
          </a:p>
        </p:txBody>
      </p:sp>
      <p:sp>
        <p:nvSpPr>
          <p:cNvPr id="10" name="header">
            <a:extLst>
              <a:ext uri="{FF2B5EF4-FFF2-40B4-BE49-F238E27FC236}">
                <a16:creationId xmlns:a16="http://schemas.microsoft.com/office/drawing/2014/main" id="{61FF57DA-FF2B-8949-5D14-ADAC49FC5A0E}"/>
              </a:ext>
            </a:extLst>
          </p:cNvPr>
          <p:cNvSpPr txBox="1">
            <a:spLocks/>
          </p:cNvSpPr>
          <p:nvPr/>
        </p:nvSpPr>
        <p:spPr>
          <a:xfrm>
            <a:off x="835414" y="1286508"/>
            <a:ext cx="10800000" cy="4999992"/>
          </a:xfrm>
          <a:prstGeom prst="rect">
            <a:avLst/>
          </a:prstGeom>
        </p:spPr>
        <p:txBody>
          <a:bodyPr anchor="ctr" anchorCtr="0"/>
          <a:lstStyle>
            <a:lvl1pPr algn="l" defTabSz="914400" rtl="0" eaLnBrk="1" latinLnBrk="0" hangingPunct="1">
              <a:lnSpc>
                <a:spcPct val="90000"/>
              </a:lnSpc>
              <a:spcBef>
                <a:spcPct val="0"/>
              </a:spcBef>
              <a:buNone/>
              <a:defRPr sz="3400" b="1" kern="1200">
                <a:solidFill>
                  <a:schemeClr val="tx1"/>
                </a:solidFill>
                <a:latin typeface="Poppins SemiBold" panose="02000000000000000000" charset="0"/>
                <a:ea typeface="+mj-ea"/>
                <a:cs typeface="Poppins SemiBold" panose="02000000000000000000" charset="0"/>
              </a:defRPr>
            </a:lvl1pPr>
          </a:lstStyle>
          <a:p>
            <a:pPr rtl="0" fontAlgn="ctr">
              <a:spcBef>
                <a:spcPts val="0"/>
              </a:spcBef>
              <a:spcAft>
                <a:spcPts val="0"/>
              </a:spcAft>
            </a:pPr>
            <a:r>
              <a:rPr lang="en-US" sz="1100" b="0" i="0" u="sng" dirty="0">
                <a:effectLst/>
                <a:latin typeface="Poppins Regular" panose="00000500000000000000" pitchFamily="2" charset="0"/>
                <a:cs typeface="Poppins Regular" panose="00000500000000000000" pitchFamily="2" charset="0"/>
              </a:rPr>
              <a:t>6. Monitoring and Alerting</a:t>
            </a:r>
            <a:endParaRPr lang="en-US" sz="1100" b="0" i="0" dirty="0">
              <a:effectLst/>
              <a:latin typeface="Poppins Regular" panose="00000500000000000000" pitchFamily="2" charset="0"/>
              <a:cs typeface="Poppins Regular" panose="00000500000000000000" pitchFamily="2" charset="0"/>
            </a:endParaRPr>
          </a:p>
          <a:p>
            <a:pPr marL="742950" lvl="1" indent="-285750" rtl="0" fontAlgn="ctr">
              <a:spcBef>
                <a:spcPts val="0"/>
              </a:spcBef>
              <a:spcAft>
                <a:spcPts val="0"/>
              </a:spcAft>
              <a:buFont typeface="+mj-lt"/>
              <a:buAutoNum type="alphaLcPeriod"/>
            </a:pPr>
            <a:r>
              <a:rPr lang="en-US" sz="1100" b="0" i="0" dirty="0">
                <a:effectLst/>
                <a:latin typeface="Poppins Regular" panose="00000500000000000000" pitchFamily="2" charset="0"/>
                <a:cs typeface="Poppins Regular" panose="00000500000000000000" pitchFamily="2" charset="0"/>
              </a:rPr>
              <a:t>Community attack alerting - Learn of attacks prior to happening at your facility. </a:t>
            </a:r>
          </a:p>
          <a:p>
            <a:pPr marL="742950" lvl="1" indent="-285750" rtl="0" fontAlgn="ctr">
              <a:spcBef>
                <a:spcPts val="0"/>
              </a:spcBef>
              <a:spcAft>
                <a:spcPts val="0"/>
              </a:spcAft>
              <a:buFont typeface="+mj-lt"/>
              <a:buAutoNum type="alphaLcPeriod"/>
            </a:pPr>
            <a:r>
              <a:rPr lang="en-US" sz="1100" b="0" i="0" dirty="0">
                <a:effectLst/>
                <a:latin typeface="Poppins Regular" panose="00000500000000000000" pitchFamily="2" charset="0"/>
                <a:cs typeface="Poppins Regular" panose="00000500000000000000" pitchFamily="2" charset="0"/>
              </a:rPr>
              <a:t>Monitoring and alerting - Under attack, determine how to best be alerted:</a:t>
            </a:r>
          </a:p>
          <a:p>
            <a:pPr marL="1143000" lvl="2" indent="-228600" rtl="0" fontAlgn="ctr">
              <a:spcBef>
                <a:spcPts val="0"/>
              </a:spcBef>
              <a:spcAft>
                <a:spcPts val="0"/>
              </a:spcAft>
              <a:buFont typeface="+mj-lt"/>
              <a:buAutoNum type="romanLcPeriod"/>
            </a:pPr>
            <a:r>
              <a:rPr lang="en-US" sz="1100" b="0" i="0" dirty="0">
                <a:effectLst/>
                <a:latin typeface="Poppins Regular" panose="00000500000000000000" pitchFamily="2" charset="0"/>
                <a:cs typeface="Poppins Regular" panose="00000500000000000000" pitchFamily="2" charset="0"/>
              </a:rPr>
              <a:t>Email</a:t>
            </a:r>
          </a:p>
          <a:p>
            <a:pPr marL="1143000" lvl="2" indent="-228600" rtl="0" fontAlgn="ctr">
              <a:spcBef>
                <a:spcPts val="0"/>
              </a:spcBef>
              <a:spcAft>
                <a:spcPts val="0"/>
              </a:spcAft>
              <a:buFont typeface="+mj-lt"/>
              <a:buAutoNum type="romanLcPeriod"/>
            </a:pPr>
            <a:r>
              <a:rPr lang="en-US" sz="1100" b="0" i="0" dirty="0">
                <a:effectLst/>
                <a:latin typeface="Poppins Regular" panose="00000500000000000000" pitchFamily="2" charset="0"/>
                <a:cs typeface="Poppins Regular" panose="00000500000000000000" pitchFamily="2" charset="0"/>
              </a:rPr>
              <a:t>Slack</a:t>
            </a:r>
          </a:p>
          <a:p>
            <a:pPr marL="1143000" lvl="2" indent="-228600" rtl="0" fontAlgn="ctr">
              <a:spcBef>
                <a:spcPts val="0"/>
              </a:spcBef>
              <a:spcAft>
                <a:spcPts val="0"/>
              </a:spcAft>
              <a:buFont typeface="+mj-lt"/>
              <a:buAutoNum type="romanLcPeriod"/>
            </a:pPr>
            <a:r>
              <a:rPr lang="en-US" sz="1100" b="0" i="0" dirty="0">
                <a:effectLst/>
                <a:latin typeface="Poppins Regular" panose="00000500000000000000" pitchFamily="2" charset="0"/>
                <a:cs typeface="Poppins Regular" panose="00000500000000000000" pitchFamily="2" charset="0"/>
              </a:rPr>
              <a:t>Telegram</a:t>
            </a:r>
          </a:p>
          <a:p>
            <a:pPr marL="1143000" lvl="2" indent="-228600" rtl="0" fontAlgn="ctr">
              <a:spcBef>
                <a:spcPts val="0"/>
              </a:spcBef>
              <a:spcAft>
                <a:spcPts val="0"/>
              </a:spcAft>
              <a:buFont typeface="+mj-lt"/>
              <a:buAutoNum type="romanLcPeriod"/>
            </a:pPr>
            <a:r>
              <a:rPr lang="en-US" sz="1100" b="0" i="0" dirty="0">
                <a:effectLst/>
                <a:latin typeface="Poppins Regular" panose="00000500000000000000" pitchFamily="2" charset="0"/>
                <a:cs typeface="Poppins Regular" panose="00000500000000000000" pitchFamily="2" charset="0"/>
              </a:rPr>
              <a:t>Phone/SMS</a:t>
            </a:r>
          </a:p>
          <a:p>
            <a:pPr marL="1143000" lvl="2" indent="-228600" rtl="0" fontAlgn="ctr">
              <a:spcBef>
                <a:spcPts val="0"/>
              </a:spcBef>
              <a:spcAft>
                <a:spcPts val="0"/>
              </a:spcAft>
              <a:buFont typeface="+mj-lt"/>
              <a:buAutoNum type="romanLcPeriod"/>
            </a:pPr>
            <a:r>
              <a:rPr lang="en-US" sz="1100" b="0" i="0" dirty="0">
                <a:effectLst/>
                <a:latin typeface="Poppins Regular" panose="00000500000000000000" pitchFamily="2" charset="0"/>
                <a:cs typeface="Poppins Regular" panose="00000500000000000000" pitchFamily="2" charset="0"/>
              </a:rPr>
              <a:t>Custom</a:t>
            </a:r>
          </a:p>
          <a:p>
            <a:pPr marL="742950" lvl="1" indent="-285750" rtl="0" fontAlgn="ctr">
              <a:spcBef>
                <a:spcPts val="0"/>
              </a:spcBef>
              <a:spcAft>
                <a:spcPts val="0"/>
              </a:spcAft>
              <a:buFont typeface="+mj-lt"/>
              <a:buAutoNum type="alphaLcPeriod"/>
            </a:pPr>
            <a:r>
              <a:rPr lang="en-US" sz="1100" b="0" i="0" dirty="0">
                <a:effectLst/>
                <a:latin typeface="Poppins Regular" panose="00000500000000000000" pitchFamily="2" charset="0"/>
                <a:cs typeface="Poppins Regular" panose="00000500000000000000" pitchFamily="2" charset="0"/>
              </a:rPr>
              <a:t>Uptime and health monitoring - Monitors availability and performance of database connections, backend services, http, pingable services, etc.  Can be used in conjunction with WAF or as stand-alone.</a:t>
            </a:r>
          </a:p>
          <a:p>
            <a:pPr lvl="1" rtl="0" fontAlgn="ctr">
              <a:spcBef>
                <a:spcPts val="0"/>
              </a:spcBef>
              <a:spcAft>
                <a:spcPts val="0"/>
              </a:spcAft>
            </a:pPr>
            <a:endParaRPr lang="en-US" sz="1100" dirty="0">
              <a:latin typeface="Poppins Regular" panose="00000500000000000000" pitchFamily="2" charset="0"/>
              <a:cs typeface="Poppins Regular" panose="00000500000000000000" pitchFamily="2" charset="0"/>
            </a:endParaRPr>
          </a:p>
          <a:p>
            <a:pPr lvl="1" fontAlgn="ctr"/>
            <a:r>
              <a:rPr lang="en-US" sz="1100" b="1" i="0" u="sng" dirty="0">
                <a:effectLst/>
                <a:latin typeface="Poppins Regular" panose="00000500000000000000" pitchFamily="2" charset="0"/>
                <a:cs typeface="Poppins Regular" panose="00000500000000000000" pitchFamily="2" charset="0"/>
              </a:rPr>
              <a:t>Produc</a:t>
            </a:r>
            <a:r>
              <a:rPr lang="en-US" sz="1100" b="1" u="sng" dirty="0">
                <a:latin typeface="Poppins Regular" panose="00000500000000000000" pitchFamily="2" charset="0"/>
                <a:cs typeface="Poppins Regular" panose="00000500000000000000" pitchFamily="2" charset="0"/>
              </a:rPr>
              <a:t>t Offerings</a:t>
            </a:r>
            <a:endParaRPr lang="en-US" sz="1100" b="1" i="0" dirty="0">
              <a:effectLst/>
              <a:latin typeface="Poppins Regular" panose="00000500000000000000" pitchFamily="2" charset="0"/>
              <a:cs typeface="Poppins Regular" panose="00000500000000000000" pitchFamily="2" charset="0"/>
            </a:endParaRPr>
          </a:p>
          <a:p>
            <a:pPr lvl="1" rtl="0" fontAlgn="ctr">
              <a:spcBef>
                <a:spcPts val="0"/>
              </a:spcBef>
              <a:spcAft>
                <a:spcPts val="0"/>
              </a:spcAft>
            </a:pPr>
            <a:endParaRPr lang="en-US" sz="1100" b="0" i="0" dirty="0">
              <a:effectLst/>
              <a:latin typeface="Poppins Regular" panose="00000500000000000000" pitchFamily="2" charset="0"/>
              <a:cs typeface="Poppins Regular" panose="00000500000000000000" pitchFamily="2" charset="0"/>
            </a:endParaRPr>
          </a:p>
          <a:p>
            <a:pPr marL="228600" indent="-228600" rtl="0" fontAlgn="ctr">
              <a:spcBef>
                <a:spcPts val="0"/>
              </a:spcBef>
              <a:spcAft>
                <a:spcPts val="0"/>
              </a:spcAft>
              <a:buFont typeface="+mj-lt"/>
              <a:buAutoNum type="arabicPeriod"/>
            </a:pPr>
            <a:r>
              <a:rPr lang="en-US" sz="1100" b="0" i="0" dirty="0">
                <a:effectLst/>
                <a:latin typeface="Poppins Regular" panose="00000500000000000000" pitchFamily="2" charset="0"/>
                <a:cs typeface="Poppins Regular" panose="00000500000000000000" pitchFamily="2" charset="0"/>
              </a:rPr>
              <a:t> Community edition - Download the SDK or community supported open-source code for level 1 support.  Upgrade at any time.</a:t>
            </a:r>
          </a:p>
          <a:p>
            <a:pPr marL="228600" indent="-228600" rtl="0" fontAlgn="ctr">
              <a:spcBef>
                <a:spcPts val="0"/>
              </a:spcBef>
              <a:spcAft>
                <a:spcPts val="0"/>
              </a:spcAft>
              <a:buFont typeface="+mj-lt"/>
              <a:buAutoNum type="arabicPeriod"/>
            </a:pPr>
            <a:r>
              <a:rPr lang="en-US" sz="1100" b="0" i="0" dirty="0">
                <a:effectLst/>
                <a:latin typeface="Poppins Regular" panose="00000500000000000000" pitchFamily="2" charset="0"/>
                <a:cs typeface="Poppins Regular" panose="00000500000000000000" pitchFamily="2" charset="0"/>
              </a:rPr>
              <a:t> Reverse proxy - cloud version - Keep your current infrastructure intact and put a WAF proxy in front of your existing endpoints.</a:t>
            </a:r>
          </a:p>
          <a:p>
            <a:pPr marL="228600" indent="-228600" rtl="0" fontAlgn="ctr">
              <a:spcBef>
                <a:spcPts val="0"/>
              </a:spcBef>
              <a:spcAft>
                <a:spcPts val="0"/>
              </a:spcAft>
              <a:buFont typeface="+mj-lt"/>
              <a:buAutoNum type="arabicPeriod"/>
            </a:pPr>
            <a:r>
              <a:rPr lang="en-US" sz="1100" b="0" i="0" dirty="0">
                <a:effectLst/>
                <a:latin typeface="Poppins Regular" panose="00000500000000000000" pitchFamily="2" charset="0"/>
                <a:cs typeface="Poppins Regular" panose="00000500000000000000" pitchFamily="2" charset="0"/>
              </a:rPr>
              <a:t> Reverse proxy on-premise - Install inside or outside your demilitarization zone at your organization or data center.</a:t>
            </a:r>
          </a:p>
          <a:p>
            <a:pPr marL="228600" indent="-228600" rtl="0" fontAlgn="ctr">
              <a:spcBef>
                <a:spcPts val="0"/>
              </a:spcBef>
              <a:spcAft>
                <a:spcPts val="0"/>
              </a:spcAft>
              <a:buFont typeface="+mj-lt"/>
              <a:buAutoNum type="arabicPeriod"/>
            </a:pPr>
            <a:r>
              <a:rPr lang="en-US" sz="1100" b="0" i="0" dirty="0">
                <a:effectLst/>
                <a:latin typeface="Poppins Regular" panose="00000500000000000000" pitchFamily="2" charset="0"/>
                <a:cs typeface="Poppins Regular" panose="00000500000000000000" pitchFamily="2" charset="0"/>
              </a:rPr>
              <a:t> In-process to your existing web server.</a:t>
            </a:r>
          </a:p>
          <a:p>
            <a:pPr marL="228600" indent="-228600" rtl="0" fontAlgn="ctr">
              <a:spcBef>
                <a:spcPts val="0"/>
              </a:spcBef>
              <a:spcAft>
                <a:spcPts val="0"/>
              </a:spcAft>
              <a:buFont typeface="+mj-lt"/>
              <a:buAutoNum type="arabicPeriod"/>
            </a:pPr>
            <a:r>
              <a:rPr lang="en-US" sz="1100" b="0" i="0" dirty="0">
                <a:effectLst/>
                <a:latin typeface="Poppins Regular" panose="00000500000000000000" pitchFamily="2" charset="0"/>
                <a:cs typeface="Poppins Regular" panose="00000500000000000000" pitchFamily="2" charset="0"/>
              </a:rPr>
              <a:t> Appliance - Order a pre-configure firm-ware version to eliminate server maintenance and also get full, dedicated workhorse.</a:t>
            </a:r>
          </a:p>
          <a:p>
            <a:pPr marL="285750" indent="-285750" fontAlgn="ctr">
              <a:spcBef>
                <a:spcPts val="0"/>
              </a:spcBef>
              <a:buFont typeface="+mj-lt"/>
              <a:buAutoNum type="arabicPeriod"/>
            </a:pPr>
            <a:endParaRPr lang="en-US" sz="2700" b="0" i="0" dirty="0">
              <a:effectLst/>
              <a:latin typeface="Poppins Regular" panose="00000500000000000000" pitchFamily="2" charset="0"/>
              <a:cs typeface="Poppins Regular" panose="00000500000000000000" pitchFamily="2" charset="0"/>
            </a:endParaRPr>
          </a:p>
          <a:p>
            <a:pPr marL="342900" marR="0">
              <a:spcBef>
                <a:spcPts val="0"/>
              </a:spcBef>
              <a:spcAft>
                <a:spcPts val="0"/>
              </a:spcAft>
            </a:pPr>
            <a:endParaRPr lang="en-US" sz="1100" dirty="0">
              <a:latin typeface="Poppins Regular" panose="00000500000000000000" pitchFamily="2" charset="0"/>
              <a:cs typeface="Poppins Regular" panose="00000500000000000000" pitchFamily="2" charset="0"/>
            </a:endParaRPr>
          </a:p>
        </p:txBody>
      </p:sp>
    </p:spTree>
    <p:custDataLst>
      <p:tags r:id="rId1"/>
    </p:custDataLst>
    <p:extLst>
      <p:ext uri="{BB962C8B-B14F-4D97-AF65-F5344CB8AC3E}">
        <p14:creationId xmlns:p14="http://schemas.microsoft.com/office/powerpoint/2010/main" val="23090492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hape3"/>
          <p:cNvPicPr>
            <a:picLocks noChangeAspect="1"/>
          </p:cNvPicPr>
          <p:nvPr/>
        </p:nvPicPr>
        <p:blipFill>
          <a:blip r:embed="rId4"/>
          <a:stretch>
            <a:fillRect/>
          </a:stretch>
        </p:blipFill>
        <p:spPr>
          <a:xfrm>
            <a:off x="8115111" y="1965229"/>
            <a:ext cx="3128317" cy="3873154"/>
          </a:xfrm>
          <a:prstGeom prst="rect">
            <a:avLst/>
          </a:prstGeom>
        </p:spPr>
      </p:pic>
      <p:pic>
        <p:nvPicPr>
          <p:cNvPr id="3" name="shape2"/>
          <p:cNvPicPr>
            <a:picLocks noChangeAspect="1"/>
          </p:cNvPicPr>
          <p:nvPr/>
        </p:nvPicPr>
        <p:blipFill>
          <a:blip r:embed="rId5"/>
          <a:stretch>
            <a:fillRect/>
          </a:stretch>
        </p:blipFill>
        <p:spPr>
          <a:xfrm>
            <a:off x="4488292" y="1989662"/>
            <a:ext cx="3114392" cy="3870745"/>
          </a:xfrm>
          <a:prstGeom prst="rect">
            <a:avLst/>
          </a:prstGeom>
        </p:spPr>
      </p:pic>
      <p:pic>
        <p:nvPicPr>
          <p:cNvPr id="4" name="shape1"/>
          <p:cNvPicPr>
            <a:picLocks noChangeAspect="1"/>
          </p:cNvPicPr>
          <p:nvPr/>
        </p:nvPicPr>
        <p:blipFill>
          <a:blip r:embed="rId6"/>
          <a:stretch>
            <a:fillRect/>
          </a:stretch>
        </p:blipFill>
        <p:spPr>
          <a:xfrm>
            <a:off x="918297" y="1981689"/>
            <a:ext cx="3119717" cy="3862506"/>
          </a:xfrm>
          <a:prstGeom prst="rect">
            <a:avLst/>
          </a:prstGeom>
        </p:spPr>
      </p:pic>
      <p:pic>
        <p:nvPicPr>
          <p:cNvPr id="5" name="tray"/>
          <p:cNvPicPr>
            <a:picLocks noChangeAspect="1"/>
          </p:cNvPicPr>
          <p:nvPr/>
        </p:nvPicPr>
        <p:blipFill>
          <a:blip r:embed="rId7"/>
          <a:stretch>
            <a:fillRect/>
          </a:stretch>
        </p:blipFill>
        <p:spPr>
          <a:xfrm>
            <a:off x="4" y="-3991"/>
            <a:ext cx="12191992" cy="1308409"/>
          </a:xfrm>
          <a:prstGeom prst="rect">
            <a:avLst/>
          </a:prstGeom>
        </p:spPr>
      </p:pic>
      <p:sp>
        <p:nvSpPr>
          <p:cNvPr id="13" name="body1"/>
          <p:cNvSpPr>
            <a:spLocks noGrp="1"/>
          </p:cNvSpPr>
          <p:nvPr>
            <p:ph sz="quarter" idx="10"/>
          </p:nvPr>
        </p:nvSpPr>
        <p:spPr>
          <a:xfrm>
            <a:off x="918297" y="1999385"/>
            <a:ext cx="3119718" cy="3861022"/>
          </a:xfrm>
          <a:prstGeom prst="rect">
            <a:avLst/>
          </a:prstGeom>
          <a:noFill/>
          <a:ln>
            <a:noFill/>
          </a:ln>
        </p:spPr>
        <p:txBody>
          <a:bodyPr lIns="251999" tIns="1872000" rIns="216000" bIns="216000"/>
          <a:lstStyle>
            <a:lvl1pPr marL="0" indent="0" algn="l" eaLnBrk="1" fontAlgn="auto" latinLnBrk="0" hangingPunct="1">
              <a:lnSpc>
                <a:spcPct val="100000"/>
              </a:lnSpc>
              <a:spcBef>
                <a:spcPts val="0"/>
              </a:spcBef>
              <a:spcAft>
                <a:spcPts val="1200"/>
              </a:spcAft>
              <a:buSzPct val="80000"/>
              <a:buNone/>
              <a:defRPr sz="1800" b="1">
                <a:solidFill>
                  <a:schemeClr val="bg1"/>
                </a:solidFill>
                <a:effectLst/>
                <a:latin typeface="Poppins Regular" panose="02000000000000000000" charset="0"/>
                <a:cs typeface="Poppins Regular" panose="02000000000000000000" charset="0"/>
              </a:defRPr>
            </a:lvl1pPr>
            <a:lvl2pPr marL="0" indent="-179705" algn="just" eaLnBrk="1" fontAlgn="auto" latinLnBrk="0" hangingPunct="1">
              <a:lnSpc>
                <a:spcPct val="135000"/>
              </a:lnSpc>
              <a:spcBef>
                <a:spcPts val="0"/>
              </a:spcBef>
              <a:spcAft>
                <a:spcPts val="0"/>
              </a:spcAft>
              <a:buSzPct val="80000"/>
              <a:defRPr sz="1600">
                <a:latin typeface="Poppins Regular" panose="02000000000000000000" charset="0"/>
                <a:cs typeface="Poppins Regular" panose="02000000000000000000" charset="0"/>
              </a:defRPr>
            </a:lvl2pPr>
            <a:lvl3pPr marL="0" indent="0" eaLnBrk="1" fontAlgn="auto" latinLnBrk="0" hangingPunct="1">
              <a:lnSpc>
                <a:spcPct val="135000"/>
              </a:lnSpc>
              <a:spcBef>
                <a:spcPts val="0"/>
              </a:spcBef>
              <a:spcAft>
                <a:spcPts val="0"/>
              </a:spcAft>
              <a:buSzPct val="80000"/>
              <a:buNone/>
              <a:defRPr sz="1600">
                <a:latin typeface="Poppins Regular" panose="02000000000000000000" charset="0"/>
                <a:cs typeface="Poppins Regular" panose="02000000000000000000" charset="0"/>
              </a:defRPr>
            </a:lvl3pPr>
            <a:lvl4pPr marL="0" indent="-179705" eaLnBrk="1" fontAlgn="auto" latinLnBrk="0" hangingPunct="1">
              <a:lnSpc>
                <a:spcPct val="135000"/>
              </a:lnSpc>
              <a:spcBef>
                <a:spcPts val="0"/>
              </a:spcBef>
              <a:spcAft>
                <a:spcPts val="0"/>
              </a:spcAft>
              <a:buSzPct val="80000"/>
              <a:defRPr sz="1600">
                <a:latin typeface="Poppins Regular" panose="02000000000000000000" charset="0"/>
                <a:cs typeface="Poppins Regular" panose="02000000000000000000" charset="0"/>
              </a:defRPr>
            </a:lvl4pPr>
            <a:lvl5pPr marL="0" indent="0" eaLnBrk="1" fontAlgn="auto" latinLnBrk="0" hangingPunct="1">
              <a:lnSpc>
                <a:spcPct val="100000"/>
              </a:lnSpc>
              <a:spcBef>
                <a:spcPts val="0"/>
              </a:spcBef>
              <a:spcAft>
                <a:spcPts val="1200"/>
              </a:spcAft>
              <a:buSzPct val="80000"/>
              <a:buNone/>
              <a:defRPr sz="1200">
                <a:solidFill>
                  <a:schemeClr val="bg1"/>
                </a:solidFill>
                <a:latin typeface="Poppins Regular" panose="02000000000000000000" charset="0"/>
                <a:cs typeface="Poppins Regular" panose="02000000000000000000" charset="0"/>
              </a:defRPr>
            </a:lvl5pPr>
            <a:lvl6pPr algn="l">
              <a:defRPr/>
            </a:lvl6pPr>
          </a:lstStyle>
          <a:p>
            <a:pPr lvl="0"/>
            <a:r>
              <a:rPr lang="en-US" dirty="0"/>
              <a:t>Challenges</a:t>
            </a:r>
          </a:p>
          <a:p>
            <a:pPr lvl="4"/>
            <a:r>
              <a:rPr lang="en-US" dirty="0"/>
              <a:t>Faces increasing web attacks targeting customer payment data, leading to compliance concerns and customer trust issues.</a:t>
            </a:r>
          </a:p>
        </p:txBody>
      </p:sp>
      <p:sp>
        <p:nvSpPr>
          <p:cNvPr id="7" name="number1"/>
          <p:cNvSpPr>
            <a:spLocks noGrp="1"/>
          </p:cNvSpPr>
          <p:nvPr>
            <p:ph sz="quarter" idx="14"/>
          </p:nvPr>
        </p:nvSpPr>
        <p:spPr>
          <a:xfrm>
            <a:off x="1006557" y="2640399"/>
            <a:ext cx="2945443" cy="615315"/>
          </a:xfrm>
          <a:prstGeom prst="rect">
            <a:avLst/>
          </a:prstGeom>
        </p:spPr>
        <p:txBody>
          <a:bodyPr/>
          <a:lstStyle>
            <a:lvl1pPr marL="0" indent="0" algn="l">
              <a:lnSpc>
                <a:spcPct val="100000"/>
              </a:lnSpc>
              <a:buNone/>
              <a:defRPr sz="4400" b="1">
                <a:solidFill>
                  <a:srgbClr val="93ABDF"/>
                </a:solidFill>
                <a:latin typeface="Poppins Light" panose="02000000000000000000" charset="0"/>
                <a:cs typeface="Poppins Light" panose="02000000000000000000" charset="0"/>
              </a:defRPr>
            </a:lvl1pPr>
            <a:lvl2pPr marL="457200" indent="0" algn="ctr">
              <a:lnSpc>
                <a:spcPct val="100000"/>
              </a:lnSpc>
              <a:buNone/>
              <a:defRPr sz="2200">
                <a:solidFill>
                  <a:schemeClr val="tx1"/>
                </a:solidFill>
                <a:latin typeface="Poppins Light" panose="02000000000000000000" charset="0"/>
                <a:cs typeface="Poppins Light" panose="02000000000000000000" charset="0"/>
              </a:defRPr>
            </a:lvl2pPr>
            <a:lvl3pPr marL="914400" indent="0">
              <a:lnSpc>
                <a:spcPct val="100000"/>
              </a:lnSpc>
              <a:buNone/>
              <a:defRPr sz="2200">
                <a:solidFill>
                  <a:schemeClr val="tx1"/>
                </a:solidFill>
                <a:latin typeface="Poppins Light" panose="02000000000000000000" charset="0"/>
                <a:cs typeface="Poppins Light" panose="02000000000000000000" charset="0"/>
              </a:defRPr>
            </a:lvl3pPr>
            <a:lvl4pPr>
              <a:lnSpc>
                <a:spcPct val="100000"/>
              </a:lnSpc>
              <a:defRPr sz="2200">
                <a:solidFill>
                  <a:schemeClr val="tx1"/>
                </a:solidFill>
                <a:latin typeface="Poppins Light" panose="02000000000000000000" charset="0"/>
                <a:cs typeface="Poppins Light" panose="02000000000000000000" charset="0"/>
              </a:defRPr>
            </a:lvl4pPr>
            <a:lvl5pPr>
              <a:lnSpc>
                <a:spcPct val="100000"/>
              </a:lnSpc>
              <a:defRPr sz="2200">
                <a:solidFill>
                  <a:schemeClr val="tx1"/>
                </a:solidFill>
                <a:latin typeface="Poppins Light" panose="02000000000000000000" charset="0"/>
                <a:cs typeface="Poppins Light" panose="02000000000000000000" charset="0"/>
              </a:defRPr>
            </a:lvl5pPr>
          </a:lstStyle>
          <a:p>
            <a:pPr algn="l"/>
            <a:r>
              <a:rPr lang="en-US"/>
              <a:t>01</a:t>
            </a:r>
          </a:p>
        </p:txBody>
      </p:sp>
      <p:sp>
        <p:nvSpPr>
          <p:cNvPr id="19" name="body3"/>
          <p:cNvSpPr>
            <a:spLocks noGrp="1"/>
          </p:cNvSpPr>
          <p:nvPr>
            <p:ph sz="quarter" idx="17"/>
          </p:nvPr>
        </p:nvSpPr>
        <p:spPr>
          <a:xfrm>
            <a:off x="8115110" y="1983400"/>
            <a:ext cx="3128318" cy="3861022"/>
          </a:xfrm>
          <a:prstGeom prst="rect">
            <a:avLst/>
          </a:prstGeom>
          <a:noFill/>
          <a:ln>
            <a:noFill/>
          </a:ln>
        </p:spPr>
        <p:txBody>
          <a:bodyPr lIns="251999" tIns="1872000" rIns="216000" bIns="216000"/>
          <a:lstStyle>
            <a:lvl1pPr marL="0" indent="0" algn="l" eaLnBrk="1" fontAlgn="auto" latinLnBrk="0" hangingPunct="1">
              <a:lnSpc>
                <a:spcPct val="100000"/>
              </a:lnSpc>
              <a:spcBef>
                <a:spcPts val="0"/>
              </a:spcBef>
              <a:spcAft>
                <a:spcPts val="1200"/>
              </a:spcAft>
              <a:buSzPct val="80000"/>
              <a:buNone/>
              <a:defRPr sz="1800" b="1">
                <a:solidFill>
                  <a:schemeClr val="bg1"/>
                </a:solidFill>
                <a:effectLst/>
                <a:latin typeface="Poppins Regular" panose="02000000000000000000" charset="0"/>
                <a:cs typeface="Poppins Regular" panose="02000000000000000000" charset="0"/>
              </a:defRPr>
            </a:lvl1pPr>
            <a:lvl2pPr marL="0" indent="-179705" algn="just" eaLnBrk="1" fontAlgn="auto" latinLnBrk="0" hangingPunct="1">
              <a:lnSpc>
                <a:spcPct val="135000"/>
              </a:lnSpc>
              <a:spcBef>
                <a:spcPts val="0"/>
              </a:spcBef>
              <a:spcAft>
                <a:spcPts val="0"/>
              </a:spcAft>
              <a:buSzPct val="80000"/>
              <a:defRPr sz="1600">
                <a:latin typeface="Poppins Regular" panose="02000000000000000000" charset="0"/>
                <a:cs typeface="Poppins Regular" panose="02000000000000000000" charset="0"/>
              </a:defRPr>
            </a:lvl2pPr>
            <a:lvl3pPr marL="0" indent="0" eaLnBrk="1" fontAlgn="auto" latinLnBrk="0" hangingPunct="1">
              <a:lnSpc>
                <a:spcPct val="135000"/>
              </a:lnSpc>
              <a:spcBef>
                <a:spcPts val="0"/>
              </a:spcBef>
              <a:spcAft>
                <a:spcPts val="0"/>
              </a:spcAft>
              <a:buSzPct val="80000"/>
              <a:buNone/>
              <a:defRPr sz="1600">
                <a:latin typeface="Poppins Regular" panose="02000000000000000000" charset="0"/>
                <a:cs typeface="Poppins Regular" panose="02000000000000000000" charset="0"/>
              </a:defRPr>
            </a:lvl3pPr>
            <a:lvl4pPr marL="0" indent="-179705" eaLnBrk="1" fontAlgn="auto" latinLnBrk="0" hangingPunct="1">
              <a:lnSpc>
                <a:spcPct val="135000"/>
              </a:lnSpc>
              <a:spcBef>
                <a:spcPts val="0"/>
              </a:spcBef>
              <a:spcAft>
                <a:spcPts val="0"/>
              </a:spcAft>
              <a:buSzPct val="80000"/>
              <a:defRPr sz="1600">
                <a:latin typeface="Poppins Regular" panose="02000000000000000000" charset="0"/>
                <a:cs typeface="Poppins Regular" panose="02000000000000000000" charset="0"/>
              </a:defRPr>
            </a:lvl4pPr>
            <a:lvl5pPr marL="0" indent="0" eaLnBrk="1" fontAlgn="auto" latinLnBrk="0" hangingPunct="1">
              <a:lnSpc>
                <a:spcPct val="100000"/>
              </a:lnSpc>
              <a:spcBef>
                <a:spcPts val="0"/>
              </a:spcBef>
              <a:spcAft>
                <a:spcPts val="1200"/>
              </a:spcAft>
              <a:buSzPct val="80000"/>
              <a:buNone/>
              <a:defRPr sz="1200">
                <a:solidFill>
                  <a:schemeClr val="bg1"/>
                </a:solidFill>
                <a:latin typeface="Poppins Regular" panose="02000000000000000000" charset="0"/>
                <a:cs typeface="Poppins Regular" panose="02000000000000000000" charset="0"/>
              </a:defRPr>
            </a:lvl5pPr>
            <a:lvl6pPr algn="l">
              <a:defRPr/>
            </a:lvl6pPr>
          </a:lstStyle>
          <a:p>
            <a:pPr lvl="0"/>
            <a:r>
              <a:rPr lang="en-US" dirty="0"/>
              <a:t>Results and Benefits</a:t>
            </a:r>
          </a:p>
          <a:p>
            <a:pPr lvl="4"/>
            <a:r>
              <a:rPr lang="en-US" dirty="0"/>
              <a:t>Enables Banks to enhance customer trust, improve transaction security, and maintain uninterrupted e-commerce operations.</a:t>
            </a:r>
          </a:p>
        </p:txBody>
      </p:sp>
      <p:sp>
        <p:nvSpPr>
          <p:cNvPr id="20" name="number3"/>
          <p:cNvSpPr>
            <a:spLocks noGrp="1"/>
          </p:cNvSpPr>
          <p:nvPr>
            <p:ph sz="quarter" idx="18"/>
          </p:nvPr>
        </p:nvSpPr>
        <p:spPr>
          <a:xfrm>
            <a:off x="8206975" y="2637797"/>
            <a:ext cx="2945443" cy="615315"/>
          </a:xfrm>
          <a:prstGeom prst="rect">
            <a:avLst/>
          </a:prstGeom>
        </p:spPr>
        <p:txBody>
          <a:bodyPr/>
          <a:lstStyle>
            <a:lvl1pPr marL="0" indent="0" algn="l">
              <a:lnSpc>
                <a:spcPct val="100000"/>
              </a:lnSpc>
              <a:buNone/>
              <a:defRPr sz="4400" b="1">
                <a:solidFill>
                  <a:srgbClr val="93ABDF"/>
                </a:solidFill>
                <a:latin typeface="Poppins Light" panose="02000000000000000000" charset="0"/>
                <a:cs typeface="Poppins Light" panose="02000000000000000000" charset="0"/>
              </a:defRPr>
            </a:lvl1pPr>
            <a:lvl2pPr marL="457200" indent="0" algn="ctr">
              <a:lnSpc>
                <a:spcPct val="100000"/>
              </a:lnSpc>
              <a:buNone/>
              <a:defRPr sz="2200">
                <a:solidFill>
                  <a:schemeClr val="tx1"/>
                </a:solidFill>
                <a:latin typeface="Poppins Light" panose="02000000000000000000" charset="0"/>
                <a:cs typeface="Poppins Light" panose="02000000000000000000" charset="0"/>
              </a:defRPr>
            </a:lvl2pPr>
            <a:lvl3pPr marL="914400" indent="0">
              <a:lnSpc>
                <a:spcPct val="100000"/>
              </a:lnSpc>
              <a:buNone/>
              <a:defRPr sz="2200">
                <a:solidFill>
                  <a:schemeClr val="tx1"/>
                </a:solidFill>
                <a:latin typeface="Poppins Light" panose="02000000000000000000" charset="0"/>
                <a:cs typeface="Poppins Light" panose="02000000000000000000" charset="0"/>
              </a:defRPr>
            </a:lvl3pPr>
            <a:lvl4pPr>
              <a:lnSpc>
                <a:spcPct val="100000"/>
              </a:lnSpc>
              <a:defRPr sz="2200">
                <a:solidFill>
                  <a:schemeClr val="tx1"/>
                </a:solidFill>
                <a:latin typeface="Poppins Light" panose="02000000000000000000" charset="0"/>
                <a:cs typeface="Poppins Light" panose="02000000000000000000" charset="0"/>
              </a:defRPr>
            </a:lvl4pPr>
            <a:lvl5pPr>
              <a:lnSpc>
                <a:spcPct val="100000"/>
              </a:lnSpc>
              <a:defRPr sz="2200">
                <a:solidFill>
                  <a:schemeClr val="tx1"/>
                </a:solidFill>
                <a:latin typeface="Poppins Light" panose="02000000000000000000" charset="0"/>
                <a:cs typeface="Poppins Light" panose="02000000000000000000" charset="0"/>
              </a:defRPr>
            </a:lvl5pPr>
          </a:lstStyle>
          <a:p>
            <a:pPr algn="l"/>
            <a:r>
              <a:rPr lang="en-US"/>
              <a:t>03</a:t>
            </a:r>
          </a:p>
        </p:txBody>
      </p:sp>
      <p:sp>
        <p:nvSpPr>
          <p:cNvPr id="12" name="body2"/>
          <p:cNvSpPr>
            <a:spLocks noGrp="1"/>
          </p:cNvSpPr>
          <p:nvPr>
            <p:ph sz="quarter" idx="19"/>
          </p:nvPr>
        </p:nvSpPr>
        <p:spPr>
          <a:xfrm>
            <a:off x="4484299" y="1999385"/>
            <a:ext cx="3119718" cy="3861022"/>
          </a:xfrm>
          <a:prstGeom prst="rect">
            <a:avLst/>
          </a:prstGeom>
          <a:noFill/>
          <a:ln>
            <a:noFill/>
          </a:ln>
        </p:spPr>
        <p:txBody>
          <a:bodyPr lIns="251999" tIns="1872000" rIns="216000" bIns="216000"/>
          <a:lstStyle>
            <a:lvl1pPr marL="0" indent="0" algn="l" eaLnBrk="1" fontAlgn="auto" latinLnBrk="0" hangingPunct="1">
              <a:lnSpc>
                <a:spcPct val="100000"/>
              </a:lnSpc>
              <a:spcBef>
                <a:spcPts val="0"/>
              </a:spcBef>
              <a:spcAft>
                <a:spcPts val="1200"/>
              </a:spcAft>
              <a:buSzPct val="80000"/>
              <a:buNone/>
              <a:defRPr sz="1800" b="1">
                <a:solidFill>
                  <a:schemeClr val="bg1"/>
                </a:solidFill>
                <a:effectLst/>
                <a:latin typeface="Poppins Regular" panose="02000000000000000000" charset="0"/>
                <a:cs typeface="Poppins Regular" panose="02000000000000000000" charset="0"/>
              </a:defRPr>
            </a:lvl1pPr>
            <a:lvl2pPr marL="0" indent="-179705" algn="just" eaLnBrk="1" fontAlgn="auto" latinLnBrk="0" hangingPunct="1">
              <a:lnSpc>
                <a:spcPct val="135000"/>
              </a:lnSpc>
              <a:spcBef>
                <a:spcPts val="0"/>
              </a:spcBef>
              <a:spcAft>
                <a:spcPts val="0"/>
              </a:spcAft>
              <a:buSzPct val="80000"/>
              <a:defRPr sz="1600">
                <a:latin typeface="Poppins Regular" panose="02000000000000000000" charset="0"/>
                <a:cs typeface="Poppins Regular" panose="02000000000000000000" charset="0"/>
              </a:defRPr>
            </a:lvl2pPr>
            <a:lvl3pPr marL="0" indent="0" eaLnBrk="1" fontAlgn="auto" latinLnBrk="0" hangingPunct="1">
              <a:lnSpc>
                <a:spcPct val="135000"/>
              </a:lnSpc>
              <a:spcBef>
                <a:spcPts val="0"/>
              </a:spcBef>
              <a:spcAft>
                <a:spcPts val="0"/>
              </a:spcAft>
              <a:buSzPct val="80000"/>
              <a:buNone/>
              <a:defRPr sz="1600">
                <a:latin typeface="Poppins Regular" panose="02000000000000000000" charset="0"/>
                <a:cs typeface="Poppins Regular" panose="02000000000000000000" charset="0"/>
              </a:defRPr>
            </a:lvl3pPr>
            <a:lvl4pPr marL="0" indent="-179705" eaLnBrk="1" fontAlgn="auto" latinLnBrk="0" hangingPunct="1">
              <a:lnSpc>
                <a:spcPct val="135000"/>
              </a:lnSpc>
              <a:spcBef>
                <a:spcPts val="0"/>
              </a:spcBef>
              <a:spcAft>
                <a:spcPts val="0"/>
              </a:spcAft>
              <a:buSzPct val="80000"/>
              <a:defRPr sz="1600">
                <a:latin typeface="Poppins Regular" panose="02000000000000000000" charset="0"/>
                <a:cs typeface="Poppins Regular" panose="02000000000000000000" charset="0"/>
              </a:defRPr>
            </a:lvl4pPr>
            <a:lvl5pPr marL="0" indent="0" eaLnBrk="1" fontAlgn="auto" latinLnBrk="0" hangingPunct="1">
              <a:lnSpc>
                <a:spcPct val="100000"/>
              </a:lnSpc>
              <a:spcBef>
                <a:spcPts val="0"/>
              </a:spcBef>
              <a:spcAft>
                <a:spcPts val="1200"/>
              </a:spcAft>
              <a:buSzPct val="80000"/>
              <a:buNone/>
              <a:defRPr sz="1200">
                <a:solidFill>
                  <a:schemeClr val="bg1"/>
                </a:solidFill>
                <a:latin typeface="Poppins Regular" panose="02000000000000000000" charset="0"/>
                <a:cs typeface="Poppins Regular" panose="02000000000000000000" charset="0"/>
              </a:defRPr>
            </a:lvl5pPr>
            <a:lvl6pPr algn="l">
              <a:defRPr/>
            </a:lvl6pPr>
          </a:lstStyle>
          <a:p>
            <a:pPr lvl="0"/>
            <a:r>
              <a:rPr lang="en-US" dirty="0"/>
              <a:t>CloudIDEaaS WAF Implementation</a:t>
            </a:r>
          </a:p>
          <a:p>
            <a:pPr lvl="4"/>
            <a:r>
              <a:rPr lang="en-US" dirty="0"/>
              <a:t>By deploying CloudIDEaaS WAF, Business A achieved PCI DSS compliance and significantly reduced web attack incidents.</a:t>
            </a:r>
          </a:p>
        </p:txBody>
      </p:sp>
      <p:sp>
        <p:nvSpPr>
          <p:cNvPr id="14" name="number2"/>
          <p:cNvSpPr>
            <a:spLocks noGrp="1"/>
          </p:cNvSpPr>
          <p:nvPr>
            <p:ph sz="quarter" idx="20"/>
          </p:nvPr>
        </p:nvSpPr>
        <p:spPr>
          <a:xfrm>
            <a:off x="4561102" y="2639763"/>
            <a:ext cx="2945443" cy="615315"/>
          </a:xfrm>
          <a:prstGeom prst="rect">
            <a:avLst/>
          </a:prstGeom>
        </p:spPr>
        <p:txBody>
          <a:bodyPr/>
          <a:lstStyle>
            <a:lvl1pPr marL="0" indent="0" algn="l">
              <a:lnSpc>
                <a:spcPct val="100000"/>
              </a:lnSpc>
              <a:buNone/>
              <a:defRPr sz="4400" b="1">
                <a:solidFill>
                  <a:schemeClr val="bg1"/>
                </a:solidFill>
                <a:latin typeface="Poppins Light" panose="02000000000000000000" charset="0"/>
                <a:cs typeface="Poppins Light" panose="02000000000000000000" charset="0"/>
              </a:defRPr>
            </a:lvl1pPr>
            <a:lvl2pPr marL="457200" indent="0" algn="ctr">
              <a:lnSpc>
                <a:spcPct val="100000"/>
              </a:lnSpc>
              <a:buNone/>
              <a:defRPr sz="2200">
                <a:solidFill>
                  <a:schemeClr val="tx1"/>
                </a:solidFill>
                <a:latin typeface="Poppins Light" panose="02000000000000000000" charset="0"/>
                <a:cs typeface="Poppins Light" panose="02000000000000000000" charset="0"/>
              </a:defRPr>
            </a:lvl2pPr>
            <a:lvl3pPr marL="914400" indent="0">
              <a:lnSpc>
                <a:spcPct val="100000"/>
              </a:lnSpc>
              <a:buNone/>
              <a:defRPr sz="2200">
                <a:solidFill>
                  <a:schemeClr val="tx1"/>
                </a:solidFill>
                <a:latin typeface="Poppins Light" panose="02000000000000000000" charset="0"/>
                <a:cs typeface="Poppins Light" panose="02000000000000000000" charset="0"/>
              </a:defRPr>
            </a:lvl3pPr>
            <a:lvl4pPr>
              <a:lnSpc>
                <a:spcPct val="100000"/>
              </a:lnSpc>
              <a:defRPr sz="2200">
                <a:solidFill>
                  <a:schemeClr val="tx1"/>
                </a:solidFill>
                <a:latin typeface="Poppins Light" panose="02000000000000000000" charset="0"/>
                <a:cs typeface="Poppins Light" panose="02000000000000000000" charset="0"/>
              </a:defRPr>
            </a:lvl4pPr>
            <a:lvl5pPr>
              <a:lnSpc>
                <a:spcPct val="100000"/>
              </a:lnSpc>
              <a:defRPr sz="2200">
                <a:solidFill>
                  <a:schemeClr val="tx1"/>
                </a:solidFill>
                <a:latin typeface="Poppins Light" panose="02000000000000000000" charset="0"/>
                <a:cs typeface="Poppins Light" panose="02000000000000000000" charset="0"/>
              </a:defRPr>
            </a:lvl5pPr>
          </a:lstStyle>
          <a:p>
            <a:pPr algn="l"/>
            <a:r>
              <a:rPr lang="en-US"/>
              <a:t>02</a:t>
            </a:r>
          </a:p>
        </p:txBody>
      </p:sp>
      <p:sp>
        <p:nvSpPr>
          <p:cNvPr id="8" name="header"/>
          <p:cNvSpPr>
            <a:spLocks noGrp="1"/>
          </p:cNvSpPr>
          <p:nvPr>
            <p:ph type="title"/>
          </p:nvPr>
        </p:nvSpPr>
        <p:spPr>
          <a:xfrm>
            <a:off x="835414" y="342413"/>
            <a:ext cx="10800000" cy="615600"/>
          </a:xfrm>
          <a:prstGeom prst="rect">
            <a:avLst/>
          </a:prstGeom>
        </p:spPr>
        <p:txBody>
          <a:bodyPr anchor="ctr" anchorCtr="0"/>
          <a:lstStyle>
            <a:lvl1pPr algn="l">
              <a:defRPr sz="3400" b="1">
                <a:solidFill>
                  <a:schemeClr val="tx1"/>
                </a:solidFill>
                <a:latin typeface="Poppins SemiBold" panose="02000000000000000000" charset="0"/>
                <a:cs typeface="Poppins SemiBold" panose="02000000000000000000" charset="0"/>
              </a:defRPr>
            </a:lvl1pPr>
          </a:lstStyle>
          <a:p>
            <a:pPr algn="l"/>
            <a:r>
              <a:rPr lang="en-US" dirty="0"/>
              <a:t>Banking and Financial: Securing E-commerce Transactions and Digital Strategy Solutions</a:t>
            </a:r>
          </a:p>
        </p:txBody>
      </p:sp>
    </p:spTree>
    <p:custDataLst>
      <p:tags r:id="rId1"/>
    </p:custData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hape3"/>
          <p:cNvPicPr>
            <a:picLocks noChangeAspect="1"/>
          </p:cNvPicPr>
          <p:nvPr/>
        </p:nvPicPr>
        <p:blipFill>
          <a:blip r:embed="rId4"/>
          <a:stretch>
            <a:fillRect/>
          </a:stretch>
        </p:blipFill>
        <p:spPr>
          <a:xfrm>
            <a:off x="8115111" y="1965229"/>
            <a:ext cx="3128317" cy="3873154"/>
          </a:xfrm>
          <a:prstGeom prst="rect">
            <a:avLst/>
          </a:prstGeom>
        </p:spPr>
      </p:pic>
      <p:pic>
        <p:nvPicPr>
          <p:cNvPr id="3" name="shape2"/>
          <p:cNvPicPr>
            <a:picLocks noChangeAspect="1"/>
          </p:cNvPicPr>
          <p:nvPr/>
        </p:nvPicPr>
        <p:blipFill>
          <a:blip r:embed="rId5"/>
          <a:stretch>
            <a:fillRect/>
          </a:stretch>
        </p:blipFill>
        <p:spPr>
          <a:xfrm>
            <a:off x="4488292" y="1989662"/>
            <a:ext cx="3114392" cy="3870745"/>
          </a:xfrm>
          <a:prstGeom prst="rect">
            <a:avLst/>
          </a:prstGeom>
        </p:spPr>
      </p:pic>
      <p:pic>
        <p:nvPicPr>
          <p:cNvPr id="4" name="shape1"/>
          <p:cNvPicPr>
            <a:picLocks noChangeAspect="1"/>
          </p:cNvPicPr>
          <p:nvPr/>
        </p:nvPicPr>
        <p:blipFill>
          <a:blip r:embed="rId6"/>
          <a:stretch>
            <a:fillRect/>
          </a:stretch>
        </p:blipFill>
        <p:spPr>
          <a:xfrm>
            <a:off x="918297" y="1981689"/>
            <a:ext cx="3119717" cy="3862506"/>
          </a:xfrm>
          <a:prstGeom prst="rect">
            <a:avLst/>
          </a:prstGeom>
        </p:spPr>
      </p:pic>
      <p:pic>
        <p:nvPicPr>
          <p:cNvPr id="5" name="tray"/>
          <p:cNvPicPr>
            <a:picLocks noChangeAspect="1"/>
          </p:cNvPicPr>
          <p:nvPr/>
        </p:nvPicPr>
        <p:blipFill>
          <a:blip r:embed="rId7"/>
          <a:stretch>
            <a:fillRect/>
          </a:stretch>
        </p:blipFill>
        <p:spPr>
          <a:xfrm>
            <a:off x="4" y="-3991"/>
            <a:ext cx="12191992" cy="1308409"/>
          </a:xfrm>
          <a:prstGeom prst="rect">
            <a:avLst/>
          </a:prstGeom>
        </p:spPr>
      </p:pic>
      <p:sp>
        <p:nvSpPr>
          <p:cNvPr id="13" name="body1"/>
          <p:cNvSpPr>
            <a:spLocks noGrp="1"/>
          </p:cNvSpPr>
          <p:nvPr>
            <p:ph sz="quarter" idx="10"/>
          </p:nvPr>
        </p:nvSpPr>
        <p:spPr>
          <a:xfrm>
            <a:off x="918297" y="1999385"/>
            <a:ext cx="3119718" cy="3861022"/>
          </a:xfrm>
          <a:prstGeom prst="rect">
            <a:avLst/>
          </a:prstGeom>
          <a:noFill/>
          <a:ln>
            <a:noFill/>
          </a:ln>
        </p:spPr>
        <p:txBody>
          <a:bodyPr lIns="251999" tIns="1872000" rIns="216000" bIns="216000"/>
          <a:lstStyle>
            <a:lvl1pPr marL="0" indent="0" algn="l" eaLnBrk="1" fontAlgn="auto" latinLnBrk="0" hangingPunct="1">
              <a:lnSpc>
                <a:spcPct val="100000"/>
              </a:lnSpc>
              <a:spcBef>
                <a:spcPts val="0"/>
              </a:spcBef>
              <a:spcAft>
                <a:spcPts val="1200"/>
              </a:spcAft>
              <a:buSzPct val="80000"/>
              <a:buNone/>
              <a:defRPr sz="1800" b="1">
                <a:solidFill>
                  <a:schemeClr val="bg1"/>
                </a:solidFill>
                <a:effectLst/>
                <a:latin typeface="Poppins Regular" panose="02000000000000000000" charset="0"/>
                <a:cs typeface="Poppins Regular" panose="02000000000000000000" charset="0"/>
              </a:defRPr>
            </a:lvl1pPr>
            <a:lvl2pPr marL="0" indent="-179705" algn="just" eaLnBrk="1" fontAlgn="auto" latinLnBrk="0" hangingPunct="1">
              <a:lnSpc>
                <a:spcPct val="135000"/>
              </a:lnSpc>
              <a:spcBef>
                <a:spcPts val="0"/>
              </a:spcBef>
              <a:spcAft>
                <a:spcPts val="0"/>
              </a:spcAft>
              <a:buSzPct val="80000"/>
              <a:defRPr sz="1600">
                <a:latin typeface="Poppins Regular" panose="02000000000000000000" charset="0"/>
                <a:cs typeface="Poppins Regular" panose="02000000000000000000" charset="0"/>
              </a:defRPr>
            </a:lvl2pPr>
            <a:lvl3pPr marL="0" indent="0" eaLnBrk="1" fontAlgn="auto" latinLnBrk="0" hangingPunct="1">
              <a:lnSpc>
                <a:spcPct val="135000"/>
              </a:lnSpc>
              <a:spcBef>
                <a:spcPts val="0"/>
              </a:spcBef>
              <a:spcAft>
                <a:spcPts val="0"/>
              </a:spcAft>
              <a:buSzPct val="80000"/>
              <a:buNone/>
              <a:defRPr sz="1600">
                <a:latin typeface="Poppins Regular" panose="02000000000000000000" charset="0"/>
                <a:cs typeface="Poppins Regular" panose="02000000000000000000" charset="0"/>
              </a:defRPr>
            </a:lvl3pPr>
            <a:lvl4pPr marL="0" indent="-179705" eaLnBrk="1" fontAlgn="auto" latinLnBrk="0" hangingPunct="1">
              <a:lnSpc>
                <a:spcPct val="135000"/>
              </a:lnSpc>
              <a:spcBef>
                <a:spcPts val="0"/>
              </a:spcBef>
              <a:spcAft>
                <a:spcPts val="0"/>
              </a:spcAft>
              <a:buSzPct val="80000"/>
              <a:defRPr sz="1600">
                <a:latin typeface="Poppins Regular" panose="02000000000000000000" charset="0"/>
                <a:cs typeface="Poppins Regular" panose="02000000000000000000" charset="0"/>
              </a:defRPr>
            </a:lvl4pPr>
            <a:lvl5pPr marL="0" indent="0" eaLnBrk="1" fontAlgn="auto" latinLnBrk="0" hangingPunct="1">
              <a:lnSpc>
                <a:spcPct val="100000"/>
              </a:lnSpc>
              <a:spcBef>
                <a:spcPts val="0"/>
              </a:spcBef>
              <a:spcAft>
                <a:spcPts val="1200"/>
              </a:spcAft>
              <a:buSzPct val="80000"/>
              <a:buNone/>
              <a:defRPr sz="1200">
                <a:solidFill>
                  <a:schemeClr val="bg1"/>
                </a:solidFill>
                <a:latin typeface="Poppins Regular" panose="02000000000000000000" charset="0"/>
                <a:cs typeface="Poppins Regular" panose="02000000000000000000" charset="0"/>
              </a:defRPr>
            </a:lvl5pPr>
            <a:lvl6pPr algn="l">
              <a:defRPr/>
            </a:lvl6pPr>
          </a:lstStyle>
          <a:p>
            <a:pPr lvl="0"/>
            <a:r>
              <a:rPr lang="en-US" dirty="0"/>
              <a:t>Challenges</a:t>
            </a:r>
          </a:p>
          <a:p>
            <a:pPr lvl="4"/>
            <a:r>
              <a:rPr lang="en-US" dirty="0"/>
              <a:t>The industry struggles with data breaches and unauthorized access attempts, posing a threat to sensitive customer information.</a:t>
            </a:r>
          </a:p>
        </p:txBody>
      </p:sp>
      <p:sp>
        <p:nvSpPr>
          <p:cNvPr id="7" name="number1"/>
          <p:cNvSpPr>
            <a:spLocks noGrp="1"/>
          </p:cNvSpPr>
          <p:nvPr>
            <p:ph sz="quarter" idx="14"/>
          </p:nvPr>
        </p:nvSpPr>
        <p:spPr>
          <a:xfrm>
            <a:off x="1006557" y="2640399"/>
            <a:ext cx="2945443" cy="615315"/>
          </a:xfrm>
          <a:prstGeom prst="rect">
            <a:avLst/>
          </a:prstGeom>
        </p:spPr>
        <p:txBody>
          <a:bodyPr/>
          <a:lstStyle>
            <a:lvl1pPr marL="0" indent="0" algn="l">
              <a:lnSpc>
                <a:spcPct val="100000"/>
              </a:lnSpc>
              <a:buNone/>
              <a:defRPr sz="4400" b="1">
                <a:solidFill>
                  <a:srgbClr val="93ABDF"/>
                </a:solidFill>
                <a:latin typeface="Poppins Light" panose="02000000000000000000" charset="0"/>
                <a:cs typeface="Poppins Light" panose="02000000000000000000" charset="0"/>
              </a:defRPr>
            </a:lvl1pPr>
            <a:lvl2pPr marL="457200" indent="0" algn="ctr">
              <a:lnSpc>
                <a:spcPct val="100000"/>
              </a:lnSpc>
              <a:buNone/>
              <a:defRPr sz="2200">
                <a:solidFill>
                  <a:schemeClr val="tx1"/>
                </a:solidFill>
                <a:latin typeface="Poppins Light" panose="02000000000000000000" charset="0"/>
                <a:cs typeface="Poppins Light" panose="02000000000000000000" charset="0"/>
              </a:defRPr>
            </a:lvl2pPr>
            <a:lvl3pPr marL="914400" indent="0">
              <a:lnSpc>
                <a:spcPct val="100000"/>
              </a:lnSpc>
              <a:buNone/>
              <a:defRPr sz="2200">
                <a:solidFill>
                  <a:schemeClr val="tx1"/>
                </a:solidFill>
                <a:latin typeface="Poppins Light" panose="02000000000000000000" charset="0"/>
                <a:cs typeface="Poppins Light" panose="02000000000000000000" charset="0"/>
              </a:defRPr>
            </a:lvl3pPr>
            <a:lvl4pPr>
              <a:lnSpc>
                <a:spcPct val="100000"/>
              </a:lnSpc>
              <a:defRPr sz="2200">
                <a:solidFill>
                  <a:schemeClr val="tx1"/>
                </a:solidFill>
                <a:latin typeface="Poppins Light" panose="02000000000000000000" charset="0"/>
                <a:cs typeface="Poppins Light" panose="02000000000000000000" charset="0"/>
              </a:defRPr>
            </a:lvl4pPr>
            <a:lvl5pPr>
              <a:lnSpc>
                <a:spcPct val="100000"/>
              </a:lnSpc>
              <a:defRPr sz="2200">
                <a:solidFill>
                  <a:schemeClr val="tx1"/>
                </a:solidFill>
                <a:latin typeface="Poppins Light" panose="02000000000000000000" charset="0"/>
                <a:cs typeface="Poppins Light" panose="02000000000000000000" charset="0"/>
              </a:defRPr>
            </a:lvl5pPr>
          </a:lstStyle>
          <a:p>
            <a:pPr algn="l"/>
            <a:r>
              <a:rPr lang="en-US"/>
              <a:t>01</a:t>
            </a:r>
          </a:p>
        </p:txBody>
      </p:sp>
      <p:sp>
        <p:nvSpPr>
          <p:cNvPr id="19" name="body3"/>
          <p:cNvSpPr>
            <a:spLocks noGrp="1"/>
          </p:cNvSpPr>
          <p:nvPr>
            <p:ph sz="quarter" idx="17"/>
          </p:nvPr>
        </p:nvSpPr>
        <p:spPr>
          <a:xfrm>
            <a:off x="8115110" y="1983400"/>
            <a:ext cx="3128318" cy="3861022"/>
          </a:xfrm>
          <a:prstGeom prst="rect">
            <a:avLst/>
          </a:prstGeom>
          <a:noFill/>
          <a:ln>
            <a:noFill/>
          </a:ln>
        </p:spPr>
        <p:txBody>
          <a:bodyPr lIns="251999" tIns="1872000" rIns="216000" bIns="216000"/>
          <a:lstStyle>
            <a:lvl1pPr marL="0" indent="0" algn="l" eaLnBrk="1" fontAlgn="auto" latinLnBrk="0" hangingPunct="1">
              <a:lnSpc>
                <a:spcPct val="100000"/>
              </a:lnSpc>
              <a:spcBef>
                <a:spcPts val="0"/>
              </a:spcBef>
              <a:spcAft>
                <a:spcPts val="1200"/>
              </a:spcAft>
              <a:buSzPct val="80000"/>
              <a:buNone/>
              <a:defRPr sz="1800" b="1">
                <a:solidFill>
                  <a:schemeClr val="bg1"/>
                </a:solidFill>
                <a:effectLst/>
                <a:latin typeface="Poppins Regular" panose="02000000000000000000" charset="0"/>
                <a:cs typeface="Poppins Regular" panose="02000000000000000000" charset="0"/>
              </a:defRPr>
            </a:lvl1pPr>
            <a:lvl2pPr marL="0" indent="-179705" algn="just" eaLnBrk="1" fontAlgn="auto" latinLnBrk="0" hangingPunct="1">
              <a:lnSpc>
                <a:spcPct val="135000"/>
              </a:lnSpc>
              <a:spcBef>
                <a:spcPts val="0"/>
              </a:spcBef>
              <a:spcAft>
                <a:spcPts val="0"/>
              </a:spcAft>
              <a:buSzPct val="80000"/>
              <a:defRPr sz="1600">
                <a:latin typeface="Poppins Regular" panose="02000000000000000000" charset="0"/>
                <a:cs typeface="Poppins Regular" panose="02000000000000000000" charset="0"/>
              </a:defRPr>
            </a:lvl2pPr>
            <a:lvl3pPr marL="0" indent="0" eaLnBrk="1" fontAlgn="auto" latinLnBrk="0" hangingPunct="1">
              <a:lnSpc>
                <a:spcPct val="135000"/>
              </a:lnSpc>
              <a:spcBef>
                <a:spcPts val="0"/>
              </a:spcBef>
              <a:spcAft>
                <a:spcPts val="0"/>
              </a:spcAft>
              <a:buSzPct val="80000"/>
              <a:buNone/>
              <a:defRPr sz="1600">
                <a:latin typeface="Poppins Regular" panose="02000000000000000000" charset="0"/>
                <a:cs typeface="Poppins Regular" panose="02000000000000000000" charset="0"/>
              </a:defRPr>
            </a:lvl3pPr>
            <a:lvl4pPr marL="0" indent="-179705" eaLnBrk="1" fontAlgn="auto" latinLnBrk="0" hangingPunct="1">
              <a:lnSpc>
                <a:spcPct val="135000"/>
              </a:lnSpc>
              <a:spcBef>
                <a:spcPts val="0"/>
              </a:spcBef>
              <a:spcAft>
                <a:spcPts val="0"/>
              </a:spcAft>
              <a:buSzPct val="80000"/>
              <a:defRPr sz="1600">
                <a:latin typeface="Poppins Regular" panose="02000000000000000000" charset="0"/>
                <a:cs typeface="Poppins Regular" panose="02000000000000000000" charset="0"/>
              </a:defRPr>
            </a:lvl4pPr>
            <a:lvl5pPr marL="0" indent="0" eaLnBrk="1" fontAlgn="auto" latinLnBrk="0" hangingPunct="1">
              <a:lnSpc>
                <a:spcPct val="100000"/>
              </a:lnSpc>
              <a:spcBef>
                <a:spcPts val="0"/>
              </a:spcBef>
              <a:spcAft>
                <a:spcPts val="1200"/>
              </a:spcAft>
              <a:buSzPct val="80000"/>
              <a:buNone/>
              <a:defRPr sz="1200">
                <a:solidFill>
                  <a:schemeClr val="bg1"/>
                </a:solidFill>
                <a:latin typeface="Poppins Regular" panose="02000000000000000000" charset="0"/>
                <a:cs typeface="Poppins Regular" panose="02000000000000000000" charset="0"/>
              </a:defRPr>
            </a:lvl5pPr>
            <a:lvl6pPr algn="l">
              <a:defRPr/>
            </a:lvl6pPr>
          </a:lstStyle>
          <a:p>
            <a:pPr lvl="0"/>
            <a:r>
              <a:rPr lang="en-US" dirty="0"/>
              <a:t>Results and Benefits</a:t>
            </a:r>
          </a:p>
          <a:p>
            <a:pPr lvl="4"/>
            <a:r>
              <a:rPr lang="en-US" dirty="0"/>
              <a:t>Services experience a significant reduction in security incidents, bolstering customer confidence and data protection measures.</a:t>
            </a:r>
          </a:p>
        </p:txBody>
      </p:sp>
      <p:sp>
        <p:nvSpPr>
          <p:cNvPr id="20" name="number3"/>
          <p:cNvSpPr>
            <a:spLocks noGrp="1"/>
          </p:cNvSpPr>
          <p:nvPr>
            <p:ph sz="quarter" idx="18"/>
          </p:nvPr>
        </p:nvSpPr>
        <p:spPr>
          <a:xfrm>
            <a:off x="8206975" y="2637797"/>
            <a:ext cx="2945443" cy="615315"/>
          </a:xfrm>
          <a:prstGeom prst="rect">
            <a:avLst/>
          </a:prstGeom>
        </p:spPr>
        <p:txBody>
          <a:bodyPr/>
          <a:lstStyle>
            <a:lvl1pPr marL="0" indent="0" algn="l">
              <a:lnSpc>
                <a:spcPct val="100000"/>
              </a:lnSpc>
              <a:buNone/>
              <a:defRPr sz="4400" b="1">
                <a:solidFill>
                  <a:srgbClr val="93ABDF"/>
                </a:solidFill>
                <a:latin typeface="Poppins Light" panose="02000000000000000000" charset="0"/>
                <a:cs typeface="Poppins Light" panose="02000000000000000000" charset="0"/>
              </a:defRPr>
            </a:lvl1pPr>
            <a:lvl2pPr marL="457200" indent="0" algn="ctr">
              <a:lnSpc>
                <a:spcPct val="100000"/>
              </a:lnSpc>
              <a:buNone/>
              <a:defRPr sz="2200">
                <a:solidFill>
                  <a:schemeClr val="tx1"/>
                </a:solidFill>
                <a:latin typeface="Poppins Light" panose="02000000000000000000" charset="0"/>
                <a:cs typeface="Poppins Light" panose="02000000000000000000" charset="0"/>
              </a:defRPr>
            </a:lvl2pPr>
            <a:lvl3pPr marL="914400" indent="0">
              <a:lnSpc>
                <a:spcPct val="100000"/>
              </a:lnSpc>
              <a:buNone/>
              <a:defRPr sz="2200">
                <a:solidFill>
                  <a:schemeClr val="tx1"/>
                </a:solidFill>
                <a:latin typeface="Poppins Light" panose="02000000000000000000" charset="0"/>
                <a:cs typeface="Poppins Light" panose="02000000000000000000" charset="0"/>
              </a:defRPr>
            </a:lvl3pPr>
            <a:lvl4pPr>
              <a:lnSpc>
                <a:spcPct val="100000"/>
              </a:lnSpc>
              <a:defRPr sz="2200">
                <a:solidFill>
                  <a:schemeClr val="tx1"/>
                </a:solidFill>
                <a:latin typeface="Poppins Light" panose="02000000000000000000" charset="0"/>
                <a:cs typeface="Poppins Light" panose="02000000000000000000" charset="0"/>
              </a:defRPr>
            </a:lvl4pPr>
            <a:lvl5pPr>
              <a:lnSpc>
                <a:spcPct val="100000"/>
              </a:lnSpc>
              <a:defRPr sz="2200">
                <a:solidFill>
                  <a:schemeClr val="tx1"/>
                </a:solidFill>
                <a:latin typeface="Poppins Light" panose="02000000000000000000" charset="0"/>
                <a:cs typeface="Poppins Light" panose="02000000000000000000" charset="0"/>
              </a:defRPr>
            </a:lvl5pPr>
          </a:lstStyle>
          <a:p>
            <a:pPr algn="l"/>
            <a:r>
              <a:rPr lang="en-US"/>
              <a:t>03</a:t>
            </a:r>
          </a:p>
        </p:txBody>
      </p:sp>
      <p:sp>
        <p:nvSpPr>
          <p:cNvPr id="12" name="body2"/>
          <p:cNvSpPr>
            <a:spLocks noGrp="1"/>
          </p:cNvSpPr>
          <p:nvPr>
            <p:ph sz="quarter" idx="19"/>
          </p:nvPr>
        </p:nvSpPr>
        <p:spPr>
          <a:xfrm>
            <a:off x="4484299" y="1999385"/>
            <a:ext cx="3119718" cy="3861022"/>
          </a:xfrm>
          <a:prstGeom prst="rect">
            <a:avLst/>
          </a:prstGeom>
          <a:noFill/>
          <a:ln>
            <a:noFill/>
          </a:ln>
        </p:spPr>
        <p:txBody>
          <a:bodyPr lIns="251999" tIns="1872000" rIns="216000" bIns="216000"/>
          <a:lstStyle>
            <a:lvl1pPr marL="0" indent="0" algn="l" eaLnBrk="1" fontAlgn="auto" latinLnBrk="0" hangingPunct="1">
              <a:lnSpc>
                <a:spcPct val="100000"/>
              </a:lnSpc>
              <a:spcBef>
                <a:spcPts val="0"/>
              </a:spcBef>
              <a:spcAft>
                <a:spcPts val="1200"/>
              </a:spcAft>
              <a:buSzPct val="80000"/>
              <a:buNone/>
              <a:defRPr sz="1800" b="1">
                <a:solidFill>
                  <a:schemeClr val="bg1"/>
                </a:solidFill>
                <a:effectLst/>
                <a:latin typeface="Poppins Regular" panose="02000000000000000000" charset="0"/>
                <a:cs typeface="Poppins Regular" panose="02000000000000000000" charset="0"/>
              </a:defRPr>
            </a:lvl1pPr>
            <a:lvl2pPr marL="0" indent="-179705" algn="just" eaLnBrk="1" fontAlgn="auto" latinLnBrk="0" hangingPunct="1">
              <a:lnSpc>
                <a:spcPct val="135000"/>
              </a:lnSpc>
              <a:spcBef>
                <a:spcPts val="0"/>
              </a:spcBef>
              <a:spcAft>
                <a:spcPts val="0"/>
              </a:spcAft>
              <a:buSzPct val="80000"/>
              <a:defRPr sz="1600">
                <a:latin typeface="Poppins Regular" panose="02000000000000000000" charset="0"/>
                <a:cs typeface="Poppins Regular" panose="02000000000000000000" charset="0"/>
              </a:defRPr>
            </a:lvl2pPr>
            <a:lvl3pPr marL="0" indent="0" eaLnBrk="1" fontAlgn="auto" latinLnBrk="0" hangingPunct="1">
              <a:lnSpc>
                <a:spcPct val="135000"/>
              </a:lnSpc>
              <a:spcBef>
                <a:spcPts val="0"/>
              </a:spcBef>
              <a:spcAft>
                <a:spcPts val="0"/>
              </a:spcAft>
              <a:buSzPct val="80000"/>
              <a:buNone/>
              <a:defRPr sz="1600">
                <a:latin typeface="Poppins Regular" panose="02000000000000000000" charset="0"/>
                <a:cs typeface="Poppins Regular" panose="02000000000000000000" charset="0"/>
              </a:defRPr>
            </a:lvl3pPr>
            <a:lvl4pPr marL="0" indent="-179705" eaLnBrk="1" fontAlgn="auto" latinLnBrk="0" hangingPunct="1">
              <a:lnSpc>
                <a:spcPct val="135000"/>
              </a:lnSpc>
              <a:spcBef>
                <a:spcPts val="0"/>
              </a:spcBef>
              <a:spcAft>
                <a:spcPts val="0"/>
              </a:spcAft>
              <a:buSzPct val="80000"/>
              <a:defRPr sz="1600">
                <a:latin typeface="Poppins Regular" panose="02000000000000000000" charset="0"/>
                <a:cs typeface="Poppins Regular" panose="02000000000000000000" charset="0"/>
              </a:defRPr>
            </a:lvl4pPr>
            <a:lvl5pPr marL="0" indent="0" eaLnBrk="1" fontAlgn="auto" latinLnBrk="0" hangingPunct="1">
              <a:lnSpc>
                <a:spcPct val="100000"/>
              </a:lnSpc>
              <a:spcBef>
                <a:spcPts val="0"/>
              </a:spcBef>
              <a:spcAft>
                <a:spcPts val="1200"/>
              </a:spcAft>
              <a:buSzPct val="80000"/>
              <a:buNone/>
              <a:defRPr sz="1200">
                <a:solidFill>
                  <a:schemeClr val="bg1"/>
                </a:solidFill>
                <a:latin typeface="Poppins Regular" panose="02000000000000000000" charset="0"/>
                <a:cs typeface="Poppins Regular" panose="02000000000000000000" charset="0"/>
              </a:defRPr>
            </a:lvl5pPr>
            <a:lvl6pPr algn="l">
              <a:defRPr/>
            </a:lvl6pPr>
          </a:lstStyle>
          <a:p>
            <a:pPr lvl="0"/>
            <a:r>
              <a:rPr lang="en-US" dirty="0"/>
              <a:t>CloudIDEaaS WAF Deployment</a:t>
            </a:r>
          </a:p>
          <a:p>
            <a:pPr lvl="4"/>
            <a:r>
              <a:rPr lang="en-US" dirty="0"/>
              <a:t>Implementing CloudIDEaaS WAF strengthens the security posture, preventing data breaches and ensuring regulatory compliance.</a:t>
            </a:r>
          </a:p>
        </p:txBody>
      </p:sp>
      <p:sp>
        <p:nvSpPr>
          <p:cNvPr id="14" name="number2"/>
          <p:cNvSpPr>
            <a:spLocks noGrp="1"/>
          </p:cNvSpPr>
          <p:nvPr>
            <p:ph sz="quarter" idx="20"/>
          </p:nvPr>
        </p:nvSpPr>
        <p:spPr>
          <a:xfrm>
            <a:off x="4561102" y="2639763"/>
            <a:ext cx="2945443" cy="615315"/>
          </a:xfrm>
          <a:prstGeom prst="rect">
            <a:avLst/>
          </a:prstGeom>
        </p:spPr>
        <p:txBody>
          <a:bodyPr/>
          <a:lstStyle>
            <a:lvl1pPr marL="0" indent="0" algn="l">
              <a:lnSpc>
                <a:spcPct val="100000"/>
              </a:lnSpc>
              <a:buNone/>
              <a:defRPr sz="4400" b="1">
                <a:solidFill>
                  <a:schemeClr val="bg1"/>
                </a:solidFill>
                <a:latin typeface="Poppins Light" panose="02000000000000000000" charset="0"/>
                <a:cs typeface="Poppins Light" panose="02000000000000000000" charset="0"/>
              </a:defRPr>
            </a:lvl1pPr>
            <a:lvl2pPr marL="457200" indent="0" algn="ctr">
              <a:lnSpc>
                <a:spcPct val="100000"/>
              </a:lnSpc>
              <a:buNone/>
              <a:defRPr sz="2200">
                <a:solidFill>
                  <a:schemeClr val="tx1"/>
                </a:solidFill>
                <a:latin typeface="Poppins Light" panose="02000000000000000000" charset="0"/>
                <a:cs typeface="Poppins Light" panose="02000000000000000000" charset="0"/>
              </a:defRPr>
            </a:lvl2pPr>
            <a:lvl3pPr marL="914400" indent="0">
              <a:lnSpc>
                <a:spcPct val="100000"/>
              </a:lnSpc>
              <a:buNone/>
              <a:defRPr sz="2200">
                <a:solidFill>
                  <a:schemeClr val="tx1"/>
                </a:solidFill>
                <a:latin typeface="Poppins Light" panose="02000000000000000000" charset="0"/>
                <a:cs typeface="Poppins Light" panose="02000000000000000000" charset="0"/>
              </a:defRPr>
            </a:lvl3pPr>
            <a:lvl4pPr>
              <a:lnSpc>
                <a:spcPct val="100000"/>
              </a:lnSpc>
              <a:defRPr sz="2200">
                <a:solidFill>
                  <a:schemeClr val="tx1"/>
                </a:solidFill>
                <a:latin typeface="Poppins Light" panose="02000000000000000000" charset="0"/>
                <a:cs typeface="Poppins Light" panose="02000000000000000000" charset="0"/>
              </a:defRPr>
            </a:lvl4pPr>
            <a:lvl5pPr>
              <a:lnSpc>
                <a:spcPct val="100000"/>
              </a:lnSpc>
              <a:defRPr sz="2200">
                <a:solidFill>
                  <a:schemeClr val="tx1"/>
                </a:solidFill>
                <a:latin typeface="Poppins Light" panose="02000000000000000000" charset="0"/>
                <a:cs typeface="Poppins Light" panose="02000000000000000000" charset="0"/>
              </a:defRPr>
            </a:lvl5pPr>
          </a:lstStyle>
          <a:p>
            <a:pPr algn="l"/>
            <a:r>
              <a:rPr lang="en-US"/>
              <a:t>02</a:t>
            </a:r>
          </a:p>
        </p:txBody>
      </p:sp>
      <p:sp>
        <p:nvSpPr>
          <p:cNvPr id="8" name="header"/>
          <p:cNvSpPr>
            <a:spLocks noGrp="1"/>
          </p:cNvSpPr>
          <p:nvPr>
            <p:ph type="title"/>
          </p:nvPr>
        </p:nvSpPr>
        <p:spPr>
          <a:xfrm>
            <a:off x="835414" y="342413"/>
            <a:ext cx="10800000" cy="615600"/>
          </a:xfrm>
          <a:prstGeom prst="rect">
            <a:avLst/>
          </a:prstGeom>
        </p:spPr>
        <p:txBody>
          <a:bodyPr anchor="ctr" anchorCtr="0"/>
          <a:lstStyle>
            <a:lvl1pPr algn="l">
              <a:defRPr sz="3400" b="1">
                <a:solidFill>
                  <a:schemeClr val="tx1"/>
                </a:solidFill>
                <a:latin typeface="Poppins SemiBold" panose="02000000000000000000" charset="0"/>
                <a:cs typeface="Poppins SemiBold" panose="02000000000000000000" charset="0"/>
              </a:defRPr>
            </a:lvl1pPr>
          </a:lstStyle>
          <a:p>
            <a:pPr algn="l"/>
            <a:r>
              <a:rPr lang="en-US" dirty="0"/>
              <a:t>Health Industry: Protecting Sensitive Customer Data</a:t>
            </a:r>
          </a:p>
        </p:txBody>
      </p:sp>
    </p:spTree>
    <p:custDataLst>
      <p:tags r:id="rId1"/>
    </p:custData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tray"/>
          <p:cNvPicPr>
            <a:picLocks noChangeAspect="1"/>
          </p:cNvPicPr>
          <p:nvPr/>
        </p:nvPicPr>
        <p:blipFill>
          <a:blip r:embed="rId4"/>
          <a:stretch>
            <a:fillRect/>
          </a:stretch>
        </p:blipFill>
        <p:spPr>
          <a:xfrm>
            <a:off x="-22052" y="-18000"/>
            <a:ext cx="12236104" cy="6894000"/>
          </a:xfrm>
          <a:prstGeom prst="rect">
            <a:avLst/>
          </a:prstGeom>
        </p:spPr>
      </p:pic>
      <p:sp>
        <p:nvSpPr>
          <p:cNvPr id="5" name="body1"/>
          <p:cNvSpPr>
            <a:spLocks noGrp="1"/>
          </p:cNvSpPr>
          <p:nvPr>
            <p:ph sz="quarter" idx="10"/>
          </p:nvPr>
        </p:nvSpPr>
        <p:spPr>
          <a:xfrm>
            <a:off x="828675" y="3121660"/>
            <a:ext cx="10810240" cy="2757170"/>
          </a:xfrm>
          <a:prstGeom prst="rect">
            <a:avLst/>
          </a:prstGeom>
        </p:spPr>
        <p:txBody>
          <a:bodyPr/>
          <a:lstStyle>
            <a:lvl1pPr marL="0" indent="0">
              <a:buNone/>
              <a:defRPr sz="1600">
                <a:solidFill>
                  <a:schemeClr val="bg1"/>
                </a:solidFill>
                <a:latin typeface="Poppins Light" panose="02000000000000000000" charset="0"/>
                <a:cs typeface="Poppins Light" panose="02000000000000000000" charset="0"/>
              </a:defRPr>
            </a:lvl1pPr>
            <a:lvl2pPr marL="457200" indent="0">
              <a:buNone/>
              <a:defRPr sz="1600">
                <a:solidFill>
                  <a:schemeClr val="bg1"/>
                </a:solidFill>
                <a:latin typeface="Poppins Light" panose="02000000000000000000" charset="0"/>
                <a:cs typeface="Poppins Light" panose="02000000000000000000" charset="0"/>
              </a:defRPr>
            </a:lvl2pPr>
            <a:lvl3pPr marL="914400" indent="0">
              <a:buNone/>
              <a:defRPr sz="1600">
                <a:solidFill>
                  <a:schemeClr val="bg1"/>
                </a:solidFill>
                <a:latin typeface="Poppins Light" panose="02000000000000000000" charset="0"/>
                <a:cs typeface="Poppins Light" panose="02000000000000000000" charset="0"/>
              </a:defRPr>
            </a:lvl3pPr>
            <a:lvl4pPr marL="1371600" indent="0">
              <a:buNone/>
              <a:defRPr sz="1600">
                <a:solidFill>
                  <a:schemeClr val="bg1"/>
                </a:solidFill>
                <a:latin typeface="Poppins Light" panose="02000000000000000000" charset="0"/>
                <a:cs typeface="Poppins Light" panose="02000000000000000000" charset="0"/>
              </a:defRPr>
            </a:lvl4pPr>
            <a:lvl5pPr marL="1828800" indent="0">
              <a:buNone/>
              <a:defRPr sz="1600">
                <a:solidFill>
                  <a:schemeClr val="bg1"/>
                </a:solidFill>
                <a:latin typeface="Poppins Light" panose="02000000000000000000" charset="0"/>
                <a:cs typeface="Poppins Light" panose="02000000000000000000" charset="0"/>
              </a:defRPr>
            </a:lvl5pPr>
          </a:lstStyle>
          <a:p>
            <a:pPr lvl="0"/>
            <a:endParaRPr lang="en-US" dirty="0"/>
          </a:p>
          <a:p>
            <a:pPr lvl="0"/>
            <a:r>
              <a:rPr lang="en-US" dirty="0"/>
              <a:t>Contact: consulting@cloudideaas.com</a:t>
            </a:r>
          </a:p>
          <a:p>
            <a:pPr lvl="1"/>
            <a:endParaRPr lang="en-US" dirty="0"/>
          </a:p>
          <a:p>
            <a:pPr lvl="2"/>
            <a:endParaRPr lang="en-US" dirty="0"/>
          </a:p>
          <a:p>
            <a:pPr lvl="3"/>
            <a:endParaRPr lang="en-US" dirty="0"/>
          </a:p>
          <a:p>
            <a:pPr lvl="4"/>
            <a:endParaRPr lang="en-US" dirty="0"/>
          </a:p>
        </p:txBody>
      </p:sp>
      <p:sp>
        <p:nvSpPr>
          <p:cNvPr id="4" name="header"/>
          <p:cNvSpPr>
            <a:spLocks noGrp="1"/>
          </p:cNvSpPr>
          <p:nvPr>
            <p:ph type="title"/>
          </p:nvPr>
        </p:nvSpPr>
        <p:spPr>
          <a:xfrm>
            <a:off x="838200" y="1418590"/>
            <a:ext cx="10800080" cy="1805305"/>
          </a:xfrm>
          <a:prstGeom prst="rect">
            <a:avLst/>
          </a:prstGeom>
        </p:spPr>
        <p:txBody>
          <a:bodyPr bIns="0" anchor="b" anchorCtr="0"/>
          <a:lstStyle>
            <a:lvl1pPr algn="l">
              <a:defRPr sz="4800" b="1">
                <a:solidFill>
                  <a:schemeClr val="bg1"/>
                </a:solidFill>
                <a:latin typeface="Poppins SemiBold" panose="02000000000000000000" charset="0"/>
                <a:cs typeface="Poppins SemiBold" panose="02000000000000000000" charset="0"/>
              </a:defRPr>
            </a:lvl1pPr>
          </a:lstStyle>
          <a:p>
            <a:pPr algn="l"/>
            <a:r>
              <a:rPr lang="en-US" dirty="0"/>
              <a:t>Visit </a:t>
            </a:r>
            <a:r>
              <a:rPr lang="en-US" sz="4000" dirty="0">
                <a:solidFill>
                  <a:schemeClr val="accent1">
                    <a:lumMod val="20000"/>
                    <a:lumOff val="80000"/>
                  </a:schemeClr>
                </a:solidFill>
                <a:hlinkClick r:id="rId5">
                  <a:extLst>
                    <a:ext uri="{A12FA001-AC4F-418D-AE19-62706E023703}">
                      <ahyp:hlinkClr xmlns:ahyp="http://schemas.microsoft.com/office/drawing/2018/hyperlinkcolor" val="tx"/>
                    </a:ext>
                  </a:extLst>
                </a:hlinkClick>
              </a:rPr>
              <a:t>www.cloudideaas.com/WAFProtection</a:t>
            </a:r>
            <a:endParaRPr lang="en-US" dirty="0">
              <a:solidFill>
                <a:schemeClr val="accent1">
                  <a:lumMod val="20000"/>
                  <a:lumOff val="80000"/>
                </a:schemeClr>
              </a:solidFill>
            </a:endParaRPr>
          </a:p>
        </p:txBody>
      </p:sp>
    </p:spTree>
    <p:custDataLst>
      <p:tags r:id="rId1"/>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tray"/>
          <p:cNvPicPr>
            <a:picLocks noChangeAspect="1"/>
          </p:cNvPicPr>
          <p:nvPr/>
        </p:nvPicPr>
        <p:blipFill>
          <a:blip r:embed="rId4"/>
          <a:stretch>
            <a:fillRect/>
          </a:stretch>
        </p:blipFill>
        <p:spPr>
          <a:xfrm>
            <a:off x="7904480" y="-18098"/>
            <a:ext cx="4297680" cy="6894195"/>
          </a:xfrm>
          <a:prstGeom prst="rect">
            <a:avLst/>
          </a:prstGeom>
        </p:spPr>
      </p:pic>
      <p:sp>
        <p:nvSpPr>
          <p:cNvPr id="5" name="body1"/>
          <p:cNvSpPr>
            <a:spLocks noGrp="1"/>
          </p:cNvSpPr>
          <p:nvPr>
            <p:ph sz="quarter" idx="10"/>
          </p:nvPr>
        </p:nvSpPr>
        <p:spPr>
          <a:xfrm>
            <a:off x="3024000" y="1008000"/>
            <a:ext cx="4651200" cy="841120"/>
          </a:xfrm>
          <a:prstGeom prst="rect">
            <a:avLst/>
          </a:prstGeom>
        </p:spPr>
        <p:txBody>
          <a:bodyPr lIns="0" tIns="0"/>
          <a:lstStyle>
            <a:lvl1pPr marL="127000" indent="0" eaLnBrk="1" fontAlgn="auto" latinLnBrk="0" hangingPunct="1">
              <a:lnSpc>
                <a:spcPct val="250000"/>
              </a:lnSpc>
              <a:spcBef>
                <a:spcPct val="0"/>
              </a:spcBef>
              <a:spcAft>
                <a:spcPts val="0"/>
              </a:spcAft>
              <a:buFont typeface="+mj-lt"/>
              <a:buNone/>
              <a:defRPr sz="1600" b="0">
                <a:latin typeface="Poppins Medium" panose="02000000000000000000" charset="0"/>
                <a:cs typeface="Poppins Medium" panose="02000000000000000000" charset="0"/>
              </a:defRPr>
            </a:lvl1pPr>
            <a:lvl2pPr marL="584200" indent="0" eaLnBrk="1" fontAlgn="auto" latinLnBrk="0" hangingPunct="1">
              <a:lnSpc>
                <a:spcPct val="250000"/>
              </a:lnSpc>
              <a:spcBef>
                <a:spcPct val="0"/>
              </a:spcBef>
              <a:spcAft>
                <a:spcPts val="0"/>
              </a:spcAft>
              <a:buFont typeface="+mj-lt"/>
              <a:buNone/>
              <a:defRPr sz="1600" b="0">
                <a:latin typeface="Poppins Medium" panose="02000000000000000000" charset="0"/>
                <a:cs typeface="Poppins Medium" panose="02000000000000000000" charset="0"/>
              </a:defRPr>
            </a:lvl2pPr>
            <a:lvl3pPr marL="1041400" indent="0" eaLnBrk="1" fontAlgn="auto" latinLnBrk="0" hangingPunct="1">
              <a:lnSpc>
                <a:spcPct val="250000"/>
              </a:lnSpc>
              <a:spcBef>
                <a:spcPct val="0"/>
              </a:spcBef>
              <a:spcAft>
                <a:spcPts val="0"/>
              </a:spcAft>
              <a:buFont typeface="+mj-lt"/>
              <a:buNone/>
              <a:defRPr sz="1600" b="0">
                <a:latin typeface="Poppins Medium" panose="02000000000000000000" charset="0"/>
                <a:cs typeface="Poppins Medium" panose="02000000000000000000" charset="0"/>
              </a:defRPr>
            </a:lvl3pPr>
            <a:lvl4pPr marL="1498600" indent="0" eaLnBrk="1" fontAlgn="auto" latinLnBrk="0" hangingPunct="1">
              <a:lnSpc>
                <a:spcPct val="250000"/>
              </a:lnSpc>
              <a:spcBef>
                <a:spcPct val="0"/>
              </a:spcBef>
              <a:spcAft>
                <a:spcPts val="0"/>
              </a:spcAft>
              <a:buFont typeface="+mj-lt"/>
              <a:buNone/>
              <a:defRPr sz="1600" b="0">
                <a:latin typeface="Poppins Medium" panose="02000000000000000000" charset="0"/>
                <a:cs typeface="Poppins Medium" panose="02000000000000000000" charset="0"/>
              </a:defRPr>
            </a:lvl4pPr>
            <a:lvl5pPr marL="1955800" indent="0" eaLnBrk="1" fontAlgn="auto" latinLnBrk="0" hangingPunct="1">
              <a:lnSpc>
                <a:spcPct val="250000"/>
              </a:lnSpc>
              <a:spcBef>
                <a:spcPct val="0"/>
              </a:spcBef>
              <a:spcAft>
                <a:spcPts val="0"/>
              </a:spcAft>
              <a:buFont typeface="+mj-lt"/>
              <a:buNone/>
              <a:defRPr sz="1600" b="0">
                <a:latin typeface="Poppins Medium" panose="02000000000000000000" charset="0"/>
                <a:cs typeface="Poppins Medium" panose="02000000000000000000" charset="0"/>
              </a:defRPr>
            </a:lvl5pPr>
          </a:lstStyle>
          <a:p>
            <a:pPr lvl="0"/>
            <a:r>
              <a:rPr lang="en-US" dirty="0"/>
              <a:t>1. Understanding Web Application Firewalls</a:t>
            </a:r>
          </a:p>
          <a:p>
            <a:pPr lvl="1"/>
            <a:endParaRPr lang="en-US" dirty="0"/>
          </a:p>
          <a:p>
            <a:pPr lvl="2"/>
            <a:endParaRPr lang="en-US" dirty="0"/>
          </a:p>
          <a:p>
            <a:pPr lvl="3"/>
            <a:endParaRPr lang="en-US" dirty="0"/>
          </a:p>
          <a:p>
            <a:pPr lvl="4"/>
            <a:endParaRPr lang="en-US" dirty="0"/>
          </a:p>
        </p:txBody>
      </p:sp>
      <p:sp>
        <p:nvSpPr>
          <p:cNvPr id="7" name="header"/>
          <p:cNvSpPr>
            <a:spLocks noGrp="1"/>
          </p:cNvSpPr>
          <p:nvPr>
            <p:ph type="title"/>
          </p:nvPr>
        </p:nvSpPr>
        <p:spPr>
          <a:xfrm>
            <a:off x="820800" y="1317600"/>
            <a:ext cx="2206800" cy="5184000"/>
          </a:xfrm>
          <a:prstGeom prst="rect">
            <a:avLst/>
          </a:prstGeom>
        </p:spPr>
        <p:txBody>
          <a:bodyPr/>
          <a:lstStyle>
            <a:lvl1pPr>
              <a:defRPr sz="2800" b="1">
                <a:latin typeface="Poppins SemiBold" panose="02000000000000000000" charset="0"/>
                <a:cs typeface="Poppins SemiBold" panose="02000000000000000000" charset="0"/>
              </a:defRPr>
            </a:lvl1pPr>
          </a:lstStyle>
          <a:p>
            <a:pPr algn="l"/>
            <a:r>
              <a:rPr lang="en-US" dirty="0"/>
              <a:t>Content</a:t>
            </a:r>
          </a:p>
        </p:txBody>
      </p:sp>
      <p:sp>
        <p:nvSpPr>
          <p:cNvPr id="4" name="body2"/>
          <p:cNvSpPr>
            <a:spLocks noGrp="1"/>
          </p:cNvSpPr>
          <p:nvPr>
            <p:ph sz="quarter" idx="11"/>
          </p:nvPr>
        </p:nvSpPr>
        <p:spPr>
          <a:xfrm>
            <a:off x="3024000" y="1861440"/>
            <a:ext cx="4651200" cy="841120"/>
          </a:xfrm>
          <a:prstGeom prst="rect">
            <a:avLst/>
          </a:prstGeom>
        </p:spPr>
        <p:txBody>
          <a:bodyPr lIns="0" tIns="0"/>
          <a:lstStyle>
            <a:lvl1pPr marL="127000" indent="0" eaLnBrk="1" fontAlgn="auto" latinLnBrk="0" hangingPunct="1">
              <a:lnSpc>
                <a:spcPct val="250000"/>
              </a:lnSpc>
              <a:spcBef>
                <a:spcPct val="0"/>
              </a:spcBef>
              <a:spcAft>
                <a:spcPts val="0"/>
              </a:spcAft>
              <a:buFont typeface="+mj-lt"/>
              <a:buNone/>
              <a:defRPr sz="1600" b="0">
                <a:latin typeface="Poppins Medium" panose="02000000000000000000" charset="0"/>
                <a:cs typeface="Poppins Medium" panose="02000000000000000000" charset="0"/>
              </a:defRPr>
            </a:lvl1pPr>
            <a:lvl2pPr marL="584200" indent="0" eaLnBrk="1" fontAlgn="auto" latinLnBrk="0" hangingPunct="1">
              <a:lnSpc>
                <a:spcPct val="250000"/>
              </a:lnSpc>
              <a:spcBef>
                <a:spcPct val="0"/>
              </a:spcBef>
              <a:spcAft>
                <a:spcPts val="0"/>
              </a:spcAft>
              <a:buFont typeface="+mj-lt"/>
              <a:buNone/>
              <a:defRPr sz="1600" b="0">
                <a:latin typeface="Poppins Medium" panose="02000000000000000000" charset="0"/>
                <a:cs typeface="Poppins Medium" panose="02000000000000000000" charset="0"/>
              </a:defRPr>
            </a:lvl2pPr>
            <a:lvl3pPr marL="1041400" indent="0" eaLnBrk="1" fontAlgn="auto" latinLnBrk="0" hangingPunct="1">
              <a:lnSpc>
                <a:spcPct val="250000"/>
              </a:lnSpc>
              <a:spcBef>
                <a:spcPct val="0"/>
              </a:spcBef>
              <a:spcAft>
                <a:spcPts val="0"/>
              </a:spcAft>
              <a:buFont typeface="+mj-lt"/>
              <a:buNone/>
              <a:defRPr sz="1600" b="0">
                <a:latin typeface="Poppins Medium" panose="02000000000000000000" charset="0"/>
                <a:cs typeface="Poppins Medium" panose="02000000000000000000" charset="0"/>
              </a:defRPr>
            </a:lvl3pPr>
            <a:lvl4pPr marL="1498600" indent="0" eaLnBrk="1" fontAlgn="auto" latinLnBrk="0" hangingPunct="1">
              <a:lnSpc>
                <a:spcPct val="250000"/>
              </a:lnSpc>
              <a:spcBef>
                <a:spcPct val="0"/>
              </a:spcBef>
              <a:spcAft>
                <a:spcPts val="0"/>
              </a:spcAft>
              <a:buFont typeface="+mj-lt"/>
              <a:buNone/>
              <a:defRPr sz="1600" b="0">
                <a:latin typeface="Poppins Medium" panose="02000000000000000000" charset="0"/>
                <a:cs typeface="Poppins Medium" panose="02000000000000000000" charset="0"/>
              </a:defRPr>
            </a:lvl4pPr>
            <a:lvl5pPr marL="1955800" indent="0" eaLnBrk="1" fontAlgn="auto" latinLnBrk="0" hangingPunct="1">
              <a:lnSpc>
                <a:spcPct val="250000"/>
              </a:lnSpc>
              <a:spcBef>
                <a:spcPct val="0"/>
              </a:spcBef>
              <a:spcAft>
                <a:spcPts val="0"/>
              </a:spcAft>
              <a:buFont typeface="+mj-lt"/>
              <a:buNone/>
              <a:defRPr sz="1600" b="0">
                <a:latin typeface="Poppins Medium" panose="02000000000000000000" charset="0"/>
                <a:cs typeface="Poppins Medium" panose="02000000000000000000" charset="0"/>
              </a:defRPr>
            </a:lvl5pPr>
          </a:lstStyle>
          <a:p>
            <a:pPr lvl="0"/>
            <a:r>
              <a:rPr lang="en-US" dirty="0"/>
              <a:t>2. WAF Features and Benefits</a:t>
            </a:r>
          </a:p>
          <a:p>
            <a:pPr lvl="1"/>
            <a:endParaRPr lang="en-US" dirty="0"/>
          </a:p>
          <a:p>
            <a:pPr lvl="2"/>
            <a:endParaRPr lang="en-US" dirty="0"/>
          </a:p>
          <a:p>
            <a:pPr lvl="3"/>
            <a:endParaRPr lang="en-US" dirty="0"/>
          </a:p>
          <a:p>
            <a:pPr lvl="4"/>
            <a:endParaRPr lang="en-US" dirty="0"/>
          </a:p>
        </p:txBody>
      </p:sp>
      <p:sp>
        <p:nvSpPr>
          <p:cNvPr id="6" name="body3"/>
          <p:cNvSpPr>
            <a:spLocks noGrp="1"/>
          </p:cNvSpPr>
          <p:nvPr>
            <p:ph sz="quarter" idx="12"/>
          </p:nvPr>
        </p:nvSpPr>
        <p:spPr>
          <a:xfrm>
            <a:off x="3024000" y="2704720"/>
            <a:ext cx="4651200" cy="841120"/>
          </a:xfrm>
          <a:prstGeom prst="rect">
            <a:avLst/>
          </a:prstGeom>
        </p:spPr>
        <p:txBody>
          <a:bodyPr lIns="0" tIns="0"/>
          <a:lstStyle>
            <a:lvl1pPr marL="127000" indent="0" eaLnBrk="1" fontAlgn="auto" latinLnBrk="0" hangingPunct="1">
              <a:lnSpc>
                <a:spcPct val="250000"/>
              </a:lnSpc>
              <a:spcBef>
                <a:spcPct val="0"/>
              </a:spcBef>
              <a:spcAft>
                <a:spcPts val="0"/>
              </a:spcAft>
              <a:buFont typeface="+mj-lt"/>
              <a:buNone/>
              <a:defRPr sz="1600" b="0">
                <a:latin typeface="Poppins Medium" panose="02000000000000000000" charset="0"/>
                <a:cs typeface="Poppins Medium" panose="02000000000000000000" charset="0"/>
              </a:defRPr>
            </a:lvl1pPr>
            <a:lvl2pPr marL="584200" indent="0" eaLnBrk="1" fontAlgn="auto" latinLnBrk="0" hangingPunct="1">
              <a:lnSpc>
                <a:spcPct val="250000"/>
              </a:lnSpc>
              <a:spcBef>
                <a:spcPct val="0"/>
              </a:spcBef>
              <a:spcAft>
                <a:spcPts val="0"/>
              </a:spcAft>
              <a:buFont typeface="+mj-lt"/>
              <a:buNone/>
              <a:defRPr sz="1600" b="0">
                <a:latin typeface="Poppins Medium" panose="02000000000000000000" charset="0"/>
                <a:cs typeface="Poppins Medium" panose="02000000000000000000" charset="0"/>
              </a:defRPr>
            </a:lvl2pPr>
            <a:lvl3pPr marL="1041400" indent="0" eaLnBrk="1" fontAlgn="auto" latinLnBrk="0" hangingPunct="1">
              <a:lnSpc>
                <a:spcPct val="250000"/>
              </a:lnSpc>
              <a:spcBef>
                <a:spcPct val="0"/>
              </a:spcBef>
              <a:spcAft>
                <a:spcPts val="0"/>
              </a:spcAft>
              <a:buFont typeface="+mj-lt"/>
              <a:buNone/>
              <a:defRPr sz="1600" b="0">
                <a:latin typeface="Poppins Medium" panose="02000000000000000000" charset="0"/>
                <a:cs typeface="Poppins Medium" panose="02000000000000000000" charset="0"/>
              </a:defRPr>
            </a:lvl3pPr>
            <a:lvl4pPr marL="1498600" indent="0" eaLnBrk="1" fontAlgn="auto" latinLnBrk="0" hangingPunct="1">
              <a:lnSpc>
                <a:spcPct val="250000"/>
              </a:lnSpc>
              <a:spcBef>
                <a:spcPct val="0"/>
              </a:spcBef>
              <a:spcAft>
                <a:spcPts val="0"/>
              </a:spcAft>
              <a:buFont typeface="+mj-lt"/>
              <a:buNone/>
              <a:defRPr sz="1600" b="0">
                <a:latin typeface="Poppins Medium" panose="02000000000000000000" charset="0"/>
                <a:cs typeface="Poppins Medium" panose="02000000000000000000" charset="0"/>
              </a:defRPr>
            </a:lvl4pPr>
            <a:lvl5pPr marL="1955800" indent="0" eaLnBrk="1" fontAlgn="auto" latinLnBrk="0" hangingPunct="1">
              <a:lnSpc>
                <a:spcPct val="250000"/>
              </a:lnSpc>
              <a:spcBef>
                <a:spcPct val="0"/>
              </a:spcBef>
              <a:spcAft>
                <a:spcPts val="0"/>
              </a:spcAft>
              <a:buFont typeface="+mj-lt"/>
              <a:buNone/>
              <a:defRPr sz="1600" b="0">
                <a:latin typeface="Poppins Medium" panose="02000000000000000000" charset="0"/>
                <a:cs typeface="Poppins Medium" panose="02000000000000000000" charset="0"/>
              </a:defRPr>
            </a:lvl5pPr>
          </a:lstStyle>
          <a:p>
            <a:pPr lvl="0"/>
            <a:r>
              <a:rPr lang="en-US" dirty="0"/>
              <a:t>3. Case Studies and Testimonials</a:t>
            </a:r>
          </a:p>
          <a:p>
            <a:pPr lvl="1"/>
            <a:endParaRPr lang="en-US" dirty="0"/>
          </a:p>
          <a:p>
            <a:pPr lvl="2"/>
            <a:endParaRPr lang="en-US" dirty="0"/>
          </a:p>
          <a:p>
            <a:pPr lvl="3"/>
            <a:endParaRPr lang="en-US" dirty="0"/>
          </a:p>
          <a:p>
            <a:pPr lvl="4"/>
            <a:endParaRPr lang="en-US" dirty="0"/>
          </a:p>
        </p:txBody>
      </p:sp>
    </p:spTree>
    <p:custDataLst>
      <p:tags r:id="rId1"/>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tray"/>
          <p:cNvPicPr>
            <a:picLocks noChangeAspect="1"/>
          </p:cNvPicPr>
          <p:nvPr/>
        </p:nvPicPr>
        <p:blipFill>
          <a:blip r:embed="rId4"/>
          <a:stretch>
            <a:fillRect/>
          </a:stretch>
        </p:blipFill>
        <p:spPr>
          <a:xfrm>
            <a:off x="-18857" y="-16200"/>
            <a:ext cx="12229714" cy="6890400"/>
          </a:xfrm>
          <a:prstGeom prst="rect">
            <a:avLst/>
          </a:prstGeom>
        </p:spPr>
      </p:pic>
      <p:sp>
        <p:nvSpPr>
          <p:cNvPr id="5" name="body1"/>
          <p:cNvSpPr>
            <a:spLocks noGrp="1"/>
          </p:cNvSpPr>
          <p:nvPr>
            <p:ph sz="quarter" idx="13"/>
          </p:nvPr>
        </p:nvSpPr>
        <p:spPr>
          <a:xfrm>
            <a:off x="335915" y="505460"/>
            <a:ext cx="11520170" cy="1350010"/>
          </a:xfrm>
          <a:prstGeom prst="rect">
            <a:avLst/>
          </a:prstGeom>
        </p:spPr>
        <p:txBody>
          <a:bodyPr lIns="0" tIns="0" anchor="b" anchorCtr="0"/>
          <a:lstStyle>
            <a:lvl1pPr marL="127000" indent="0" algn="ctr" eaLnBrk="1" fontAlgn="auto" latinLnBrk="0" hangingPunct="1">
              <a:lnSpc>
                <a:spcPct val="100000"/>
              </a:lnSpc>
              <a:spcBef>
                <a:spcPct val="0"/>
              </a:spcBef>
              <a:spcAft>
                <a:spcPts val="0"/>
              </a:spcAft>
              <a:buFont typeface="+mj-lt"/>
              <a:buNone/>
              <a:defRPr sz="2200" b="0">
                <a:solidFill>
                  <a:schemeClr val="bg1"/>
                </a:solidFill>
                <a:latin typeface="Poppins Regular" panose="02000000000000000000" charset="0"/>
                <a:cs typeface="Poppins Regular" panose="02000000000000000000" charset="0"/>
              </a:defRPr>
            </a:lvl1pPr>
            <a:lvl2pPr marL="584200" indent="0" algn="ctr" eaLnBrk="1" fontAlgn="auto" latinLnBrk="0" hangingPunct="1">
              <a:lnSpc>
                <a:spcPct val="100000"/>
              </a:lnSpc>
              <a:spcBef>
                <a:spcPct val="0"/>
              </a:spcBef>
              <a:spcAft>
                <a:spcPts val="0"/>
              </a:spcAft>
              <a:buFont typeface="+mj-lt"/>
              <a:buNone/>
              <a:defRPr sz="2200" b="0">
                <a:solidFill>
                  <a:schemeClr val="bg1"/>
                </a:solidFill>
                <a:latin typeface="Poppins Regular" panose="02000000000000000000" charset="0"/>
                <a:cs typeface="Poppins Regular" panose="02000000000000000000" charset="0"/>
              </a:defRPr>
            </a:lvl2pPr>
            <a:lvl3pPr marL="1041400" indent="0" algn="ctr" eaLnBrk="1" fontAlgn="auto" latinLnBrk="0" hangingPunct="1">
              <a:lnSpc>
                <a:spcPct val="100000"/>
              </a:lnSpc>
              <a:spcBef>
                <a:spcPct val="0"/>
              </a:spcBef>
              <a:spcAft>
                <a:spcPts val="0"/>
              </a:spcAft>
              <a:buFont typeface="+mj-lt"/>
              <a:buNone/>
              <a:defRPr sz="2200" b="0">
                <a:solidFill>
                  <a:schemeClr val="bg1"/>
                </a:solidFill>
                <a:latin typeface="Poppins Regular" panose="02000000000000000000" charset="0"/>
                <a:cs typeface="Poppins Regular" panose="02000000000000000000" charset="0"/>
              </a:defRPr>
            </a:lvl3pPr>
            <a:lvl4pPr marL="1498600" indent="0" algn="ctr" eaLnBrk="1" fontAlgn="auto" latinLnBrk="0" hangingPunct="1">
              <a:lnSpc>
                <a:spcPct val="100000"/>
              </a:lnSpc>
              <a:spcBef>
                <a:spcPct val="0"/>
              </a:spcBef>
              <a:spcAft>
                <a:spcPts val="0"/>
              </a:spcAft>
              <a:buFont typeface="+mj-lt"/>
              <a:buNone/>
              <a:defRPr sz="2200" b="0">
                <a:solidFill>
                  <a:schemeClr val="bg1"/>
                </a:solidFill>
                <a:latin typeface="Poppins Regular" panose="02000000000000000000" charset="0"/>
                <a:cs typeface="Poppins Regular" panose="02000000000000000000" charset="0"/>
              </a:defRPr>
            </a:lvl4pPr>
            <a:lvl5pPr marL="1955800" indent="0" algn="ctr" eaLnBrk="1" fontAlgn="auto" latinLnBrk="0" hangingPunct="1">
              <a:lnSpc>
                <a:spcPct val="100000"/>
              </a:lnSpc>
              <a:spcBef>
                <a:spcPct val="0"/>
              </a:spcBef>
              <a:spcAft>
                <a:spcPts val="0"/>
              </a:spcAft>
              <a:buFont typeface="+mj-lt"/>
              <a:buNone/>
              <a:defRPr sz="2200" b="0">
                <a:solidFill>
                  <a:schemeClr val="bg1"/>
                </a:solidFill>
                <a:latin typeface="Poppins Regular" panose="02000000000000000000" charset="0"/>
                <a:cs typeface="Poppins Regular" panose="02000000000000000000" charset="0"/>
              </a:defRPr>
            </a:lvl5pPr>
          </a:lstStyle>
          <a:p>
            <a:pPr lvl="0"/>
            <a:r>
              <a:rPr lang="en-US" dirty="0"/>
              <a:t>Section 1</a:t>
            </a:r>
          </a:p>
          <a:p>
            <a:pPr lvl="1"/>
            <a:endParaRPr lang="en-US" dirty="0"/>
          </a:p>
        </p:txBody>
      </p:sp>
      <p:sp>
        <p:nvSpPr>
          <p:cNvPr id="6" name="header"/>
          <p:cNvSpPr>
            <a:spLocks noGrp="1"/>
          </p:cNvSpPr>
          <p:nvPr>
            <p:ph type="title"/>
          </p:nvPr>
        </p:nvSpPr>
        <p:spPr>
          <a:xfrm>
            <a:off x="335915" y="3058795"/>
            <a:ext cx="11520170" cy="3479165"/>
          </a:xfrm>
          <a:prstGeom prst="rect">
            <a:avLst/>
          </a:prstGeom>
        </p:spPr>
        <p:txBody>
          <a:bodyPr anchor="t" anchorCtr="0"/>
          <a:lstStyle>
            <a:lvl1pPr marL="0" indent="0" algn="ctr" eaLnBrk="1" fontAlgn="auto" latinLnBrk="0" hangingPunct="1">
              <a:lnSpc>
                <a:spcPct val="100000"/>
              </a:lnSpc>
              <a:defRPr sz="3200" b="0">
                <a:solidFill>
                  <a:schemeClr val="bg1"/>
                </a:solidFill>
                <a:latin typeface="Poppins Regular" panose="02000000000000000000" charset="0"/>
                <a:cs typeface="Poppins Regular" panose="02000000000000000000" charset="0"/>
              </a:defRPr>
            </a:lvl1pPr>
          </a:lstStyle>
          <a:p>
            <a:pPr algn="ctr"/>
            <a:r>
              <a:rPr lang="en-US"/>
              <a:t>Understanding Web Application Firewalls</a:t>
            </a:r>
          </a:p>
        </p:txBody>
      </p:sp>
    </p:spTree>
    <p:custDataLst>
      <p:tags r:id="rId1"/>
    </p:custDataLst>
    <p:extLst>
      <p:ext uri="{BB962C8B-B14F-4D97-AF65-F5344CB8AC3E}">
        <p14:creationId xmlns:p14="http://schemas.microsoft.com/office/powerpoint/2010/main" val="25639951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hape3"/>
          <p:cNvPicPr>
            <a:picLocks noChangeAspect="1"/>
          </p:cNvPicPr>
          <p:nvPr/>
        </p:nvPicPr>
        <p:blipFill>
          <a:blip r:embed="rId4"/>
          <a:stretch>
            <a:fillRect/>
          </a:stretch>
        </p:blipFill>
        <p:spPr>
          <a:xfrm>
            <a:off x="8115111" y="1965229"/>
            <a:ext cx="3128317" cy="3873154"/>
          </a:xfrm>
          <a:prstGeom prst="rect">
            <a:avLst/>
          </a:prstGeom>
        </p:spPr>
      </p:pic>
      <p:pic>
        <p:nvPicPr>
          <p:cNvPr id="3" name="shape2"/>
          <p:cNvPicPr>
            <a:picLocks noChangeAspect="1"/>
          </p:cNvPicPr>
          <p:nvPr/>
        </p:nvPicPr>
        <p:blipFill>
          <a:blip r:embed="rId5"/>
          <a:stretch>
            <a:fillRect/>
          </a:stretch>
        </p:blipFill>
        <p:spPr>
          <a:xfrm>
            <a:off x="4488292" y="1989662"/>
            <a:ext cx="3114392" cy="3870745"/>
          </a:xfrm>
          <a:prstGeom prst="rect">
            <a:avLst/>
          </a:prstGeom>
        </p:spPr>
      </p:pic>
      <p:pic>
        <p:nvPicPr>
          <p:cNvPr id="4" name="shape1"/>
          <p:cNvPicPr>
            <a:picLocks noChangeAspect="1"/>
          </p:cNvPicPr>
          <p:nvPr/>
        </p:nvPicPr>
        <p:blipFill>
          <a:blip r:embed="rId6"/>
          <a:stretch>
            <a:fillRect/>
          </a:stretch>
        </p:blipFill>
        <p:spPr>
          <a:xfrm>
            <a:off x="918297" y="1981689"/>
            <a:ext cx="3119717" cy="3862506"/>
          </a:xfrm>
          <a:prstGeom prst="rect">
            <a:avLst/>
          </a:prstGeom>
        </p:spPr>
      </p:pic>
      <p:pic>
        <p:nvPicPr>
          <p:cNvPr id="5" name="tray"/>
          <p:cNvPicPr>
            <a:picLocks noChangeAspect="1"/>
          </p:cNvPicPr>
          <p:nvPr/>
        </p:nvPicPr>
        <p:blipFill>
          <a:blip r:embed="rId7"/>
          <a:stretch>
            <a:fillRect/>
          </a:stretch>
        </p:blipFill>
        <p:spPr>
          <a:xfrm>
            <a:off x="4" y="-3991"/>
            <a:ext cx="12191992" cy="1308409"/>
          </a:xfrm>
          <a:prstGeom prst="rect">
            <a:avLst/>
          </a:prstGeom>
        </p:spPr>
      </p:pic>
      <p:sp>
        <p:nvSpPr>
          <p:cNvPr id="13" name="body1"/>
          <p:cNvSpPr>
            <a:spLocks noGrp="1"/>
          </p:cNvSpPr>
          <p:nvPr>
            <p:ph sz="quarter" idx="10"/>
          </p:nvPr>
        </p:nvSpPr>
        <p:spPr>
          <a:xfrm>
            <a:off x="918297" y="1999385"/>
            <a:ext cx="3119718" cy="3861022"/>
          </a:xfrm>
          <a:prstGeom prst="rect">
            <a:avLst/>
          </a:prstGeom>
          <a:noFill/>
          <a:ln>
            <a:noFill/>
          </a:ln>
        </p:spPr>
        <p:txBody>
          <a:bodyPr lIns="251999" tIns="1872000" rIns="216000" bIns="216000"/>
          <a:lstStyle>
            <a:lvl1pPr marL="0" indent="0" algn="l" eaLnBrk="1" fontAlgn="auto" latinLnBrk="0" hangingPunct="1">
              <a:lnSpc>
                <a:spcPct val="100000"/>
              </a:lnSpc>
              <a:spcBef>
                <a:spcPts val="0"/>
              </a:spcBef>
              <a:spcAft>
                <a:spcPts val="1200"/>
              </a:spcAft>
              <a:buSzPct val="80000"/>
              <a:buNone/>
              <a:defRPr sz="1800" b="1">
                <a:solidFill>
                  <a:schemeClr val="bg1"/>
                </a:solidFill>
                <a:effectLst/>
                <a:latin typeface="Poppins Regular" panose="02000000000000000000" charset="0"/>
                <a:cs typeface="Poppins Regular" panose="02000000000000000000" charset="0"/>
              </a:defRPr>
            </a:lvl1pPr>
            <a:lvl2pPr marL="0" indent="-179705" algn="just" eaLnBrk="1" fontAlgn="auto" latinLnBrk="0" hangingPunct="1">
              <a:lnSpc>
                <a:spcPct val="135000"/>
              </a:lnSpc>
              <a:spcBef>
                <a:spcPts val="0"/>
              </a:spcBef>
              <a:spcAft>
                <a:spcPts val="0"/>
              </a:spcAft>
              <a:buSzPct val="80000"/>
              <a:defRPr sz="1600">
                <a:latin typeface="Poppins Regular" panose="02000000000000000000" charset="0"/>
                <a:cs typeface="Poppins Regular" panose="02000000000000000000" charset="0"/>
              </a:defRPr>
            </a:lvl2pPr>
            <a:lvl3pPr marL="0" indent="0" eaLnBrk="1" fontAlgn="auto" latinLnBrk="0" hangingPunct="1">
              <a:lnSpc>
                <a:spcPct val="135000"/>
              </a:lnSpc>
              <a:spcBef>
                <a:spcPts val="0"/>
              </a:spcBef>
              <a:spcAft>
                <a:spcPts val="0"/>
              </a:spcAft>
              <a:buSzPct val="80000"/>
              <a:buNone/>
              <a:defRPr sz="1600">
                <a:latin typeface="Poppins Regular" panose="02000000000000000000" charset="0"/>
                <a:cs typeface="Poppins Regular" panose="02000000000000000000" charset="0"/>
              </a:defRPr>
            </a:lvl3pPr>
            <a:lvl4pPr marL="0" indent="-179705" eaLnBrk="1" fontAlgn="auto" latinLnBrk="0" hangingPunct="1">
              <a:lnSpc>
                <a:spcPct val="135000"/>
              </a:lnSpc>
              <a:spcBef>
                <a:spcPts val="0"/>
              </a:spcBef>
              <a:spcAft>
                <a:spcPts val="0"/>
              </a:spcAft>
              <a:buSzPct val="80000"/>
              <a:defRPr sz="1600">
                <a:latin typeface="Poppins Regular" panose="02000000000000000000" charset="0"/>
                <a:cs typeface="Poppins Regular" panose="02000000000000000000" charset="0"/>
              </a:defRPr>
            </a:lvl4pPr>
            <a:lvl5pPr marL="0" indent="0" eaLnBrk="1" fontAlgn="auto" latinLnBrk="0" hangingPunct="1">
              <a:lnSpc>
                <a:spcPct val="100000"/>
              </a:lnSpc>
              <a:spcBef>
                <a:spcPts val="0"/>
              </a:spcBef>
              <a:spcAft>
                <a:spcPts val="1200"/>
              </a:spcAft>
              <a:buSzPct val="80000"/>
              <a:buNone/>
              <a:defRPr sz="1200">
                <a:solidFill>
                  <a:schemeClr val="bg1"/>
                </a:solidFill>
                <a:latin typeface="Poppins Regular" panose="02000000000000000000" charset="0"/>
                <a:cs typeface="Poppins Regular" panose="02000000000000000000" charset="0"/>
              </a:defRPr>
            </a:lvl5pPr>
            <a:lvl6pPr algn="l">
              <a:defRPr/>
            </a:lvl6pPr>
          </a:lstStyle>
          <a:p>
            <a:pPr lvl="0"/>
            <a:r>
              <a:rPr lang="en-US" dirty="0"/>
              <a:t>Protection Against Web Attacks</a:t>
            </a:r>
          </a:p>
          <a:p>
            <a:pPr lvl="4"/>
            <a:r>
              <a:rPr lang="en-US" dirty="0"/>
              <a:t>A WAF safeguards web applications by filtering and monitoring HTTP traffic, preventing malicious attacks and unauthorized access.</a:t>
            </a:r>
          </a:p>
        </p:txBody>
      </p:sp>
      <p:sp>
        <p:nvSpPr>
          <p:cNvPr id="7" name="number1"/>
          <p:cNvSpPr>
            <a:spLocks noGrp="1"/>
          </p:cNvSpPr>
          <p:nvPr>
            <p:ph sz="quarter" idx="14"/>
          </p:nvPr>
        </p:nvSpPr>
        <p:spPr>
          <a:xfrm>
            <a:off x="1006557" y="2640399"/>
            <a:ext cx="2945443" cy="615315"/>
          </a:xfrm>
          <a:prstGeom prst="rect">
            <a:avLst/>
          </a:prstGeom>
        </p:spPr>
        <p:txBody>
          <a:bodyPr/>
          <a:lstStyle>
            <a:lvl1pPr marL="0" indent="0" algn="l">
              <a:lnSpc>
                <a:spcPct val="100000"/>
              </a:lnSpc>
              <a:buNone/>
              <a:defRPr sz="4400" b="1">
                <a:solidFill>
                  <a:srgbClr val="93ABDF"/>
                </a:solidFill>
                <a:latin typeface="Poppins Light" panose="02000000000000000000" charset="0"/>
                <a:cs typeface="Poppins Light" panose="02000000000000000000" charset="0"/>
              </a:defRPr>
            </a:lvl1pPr>
            <a:lvl2pPr marL="457200" indent="0" algn="ctr">
              <a:lnSpc>
                <a:spcPct val="100000"/>
              </a:lnSpc>
              <a:buNone/>
              <a:defRPr sz="2200">
                <a:solidFill>
                  <a:schemeClr val="tx1"/>
                </a:solidFill>
                <a:latin typeface="Poppins Light" panose="02000000000000000000" charset="0"/>
                <a:cs typeface="Poppins Light" panose="02000000000000000000" charset="0"/>
              </a:defRPr>
            </a:lvl2pPr>
            <a:lvl3pPr marL="914400" indent="0">
              <a:lnSpc>
                <a:spcPct val="100000"/>
              </a:lnSpc>
              <a:buNone/>
              <a:defRPr sz="2200">
                <a:solidFill>
                  <a:schemeClr val="tx1"/>
                </a:solidFill>
                <a:latin typeface="Poppins Light" panose="02000000000000000000" charset="0"/>
                <a:cs typeface="Poppins Light" panose="02000000000000000000" charset="0"/>
              </a:defRPr>
            </a:lvl3pPr>
            <a:lvl4pPr>
              <a:lnSpc>
                <a:spcPct val="100000"/>
              </a:lnSpc>
              <a:defRPr sz="2200">
                <a:solidFill>
                  <a:schemeClr val="tx1"/>
                </a:solidFill>
                <a:latin typeface="Poppins Light" panose="02000000000000000000" charset="0"/>
                <a:cs typeface="Poppins Light" panose="02000000000000000000" charset="0"/>
              </a:defRPr>
            </a:lvl4pPr>
            <a:lvl5pPr>
              <a:lnSpc>
                <a:spcPct val="100000"/>
              </a:lnSpc>
              <a:defRPr sz="2200">
                <a:solidFill>
                  <a:schemeClr val="tx1"/>
                </a:solidFill>
                <a:latin typeface="Poppins Light" panose="02000000000000000000" charset="0"/>
                <a:cs typeface="Poppins Light" panose="02000000000000000000" charset="0"/>
              </a:defRPr>
            </a:lvl5pPr>
          </a:lstStyle>
          <a:p>
            <a:pPr algn="l"/>
            <a:r>
              <a:rPr lang="en-US"/>
              <a:t>01</a:t>
            </a:r>
          </a:p>
        </p:txBody>
      </p:sp>
      <p:sp>
        <p:nvSpPr>
          <p:cNvPr id="19" name="body3"/>
          <p:cNvSpPr>
            <a:spLocks noGrp="1"/>
          </p:cNvSpPr>
          <p:nvPr>
            <p:ph sz="quarter" idx="17"/>
          </p:nvPr>
        </p:nvSpPr>
        <p:spPr>
          <a:xfrm>
            <a:off x="8115110" y="1983400"/>
            <a:ext cx="3128318" cy="3861022"/>
          </a:xfrm>
          <a:prstGeom prst="rect">
            <a:avLst/>
          </a:prstGeom>
          <a:noFill/>
          <a:ln>
            <a:noFill/>
          </a:ln>
        </p:spPr>
        <p:txBody>
          <a:bodyPr lIns="251999" tIns="1872000" rIns="216000" bIns="216000"/>
          <a:lstStyle>
            <a:lvl1pPr marL="0" indent="0" algn="l" eaLnBrk="1" fontAlgn="auto" latinLnBrk="0" hangingPunct="1">
              <a:lnSpc>
                <a:spcPct val="100000"/>
              </a:lnSpc>
              <a:spcBef>
                <a:spcPts val="0"/>
              </a:spcBef>
              <a:spcAft>
                <a:spcPts val="1200"/>
              </a:spcAft>
              <a:buSzPct val="80000"/>
              <a:buNone/>
              <a:defRPr sz="1800" b="1">
                <a:solidFill>
                  <a:schemeClr val="bg1"/>
                </a:solidFill>
                <a:effectLst/>
                <a:latin typeface="Poppins Regular" panose="02000000000000000000" charset="0"/>
                <a:cs typeface="Poppins Regular" panose="02000000000000000000" charset="0"/>
              </a:defRPr>
            </a:lvl1pPr>
            <a:lvl2pPr marL="0" indent="-179705" algn="just" eaLnBrk="1" fontAlgn="auto" latinLnBrk="0" hangingPunct="1">
              <a:lnSpc>
                <a:spcPct val="135000"/>
              </a:lnSpc>
              <a:spcBef>
                <a:spcPts val="0"/>
              </a:spcBef>
              <a:spcAft>
                <a:spcPts val="0"/>
              </a:spcAft>
              <a:buSzPct val="80000"/>
              <a:defRPr sz="1600">
                <a:latin typeface="Poppins Regular" panose="02000000000000000000" charset="0"/>
                <a:cs typeface="Poppins Regular" panose="02000000000000000000" charset="0"/>
              </a:defRPr>
            </a:lvl2pPr>
            <a:lvl3pPr marL="0" indent="0" eaLnBrk="1" fontAlgn="auto" latinLnBrk="0" hangingPunct="1">
              <a:lnSpc>
                <a:spcPct val="135000"/>
              </a:lnSpc>
              <a:spcBef>
                <a:spcPts val="0"/>
              </a:spcBef>
              <a:spcAft>
                <a:spcPts val="0"/>
              </a:spcAft>
              <a:buSzPct val="80000"/>
              <a:buNone/>
              <a:defRPr sz="1600">
                <a:latin typeface="Poppins Regular" panose="02000000000000000000" charset="0"/>
                <a:cs typeface="Poppins Regular" panose="02000000000000000000" charset="0"/>
              </a:defRPr>
            </a:lvl3pPr>
            <a:lvl4pPr marL="0" indent="-179705" eaLnBrk="1" fontAlgn="auto" latinLnBrk="0" hangingPunct="1">
              <a:lnSpc>
                <a:spcPct val="135000"/>
              </a:lnSpc>
              <a:spcBef>
                <a:spcPts val="0"/>
              </a:spcBef>
              <a:spcAft>
                <a:spcPts val="0"/>
              </a:spcAft>
              <a:buSzPct val="80000"/>
              <a:defRPr sz="1600">
                <a:latin typeface="Poppins Regular" panose="02000000000000000000" charset="0"/>
                <a:cs typeface="Poppins Regular" panose="02000000000000000000" charset="0"/>
              </a:defRPr>
            </a:lvl4pPr>
            <a:lvl5pPr marL="0" indent="0" eaLnBrk="1" fontAlgn="auto" latinLnBrk="0" hangingPunct="1">
              <a:lnSpc>
                <a:spcPct val="100000"/>
              </a:lnSpc>
              <a:spcBef>
                <a:spcPts val="0"/>
              </a:spcBef>
              <a:spcAft>
                <a:spcPts val="1200"/>
              </a:spcAft>
              <a:buSzPct val="80000"/>
              <a:buNone/>
              <a:defRPr sz="1200">
                <a:solidFill>
                  <a:schemeClr val="bg1"/>
                </a:solidFill>
                <a:latin typeface="Poppins Regular" panose="02000000000000000000" charset="0"/>
                <a:cs typeface="Poppins Regular" panose="02000000000000000000" charset="0"/>
              </a:defRPr>
            </a:lvl5pPr>
            <a:lvl6pPr algn="l">
              <a:defRPr/>
            </a:lvl6pPr>
          </a:lstStyle>
          <a:p>
            <a:pPr lvl="0"/>
            <a:r>
              <a:rPr lang="en-US" dirty="0"/>
              <a:t>Importance of WAF Deployment</a:t>
            </a:r>
          </a:p>
          <a:p>
            <a:pPr lvl="4"/>
            <a:r>
              <a:rPr lang="en-US" dirty="0"/>
              <a:t>The deployment of a WAF is crucial for businesses to protect sensitive data and maintain customer trust.</a:t>
            </a:r>
          </a:p>
        </p:txBody>
      </p:sp>
      <p:sp>
        <p:nvSpPr>
          <p:cNvPr id="20" name="number3"/>
          <p:cNvSpPr>
            <a:spLocks noGrp="1"/>
          </p:cNvSpPr>
          <p:nvPr>
            <p:ph sz="quarter" idx="18"/>
          </p:nvPr>
        </p:nvSpPr>
        <p:spPr>
          <a:xfrm>
            <a:off x="8206975" y="2637797"/>
            <a:ext cx="2945443" cy="615315"/>
          </a:xfrm>
          <a:prstGeom prst="rect">
            <a:avLst/>
          </a:prstGeom>
        </p:spPr>
        <p:txBody>
          <a:bodyPr/>
          <a:lstStyle>
            <a:lvl1pPr marL="0" indent="0" algn="l">
              <a:lnSpc>
                <a:spcPct val="100000"/>
              </a:lnSpc>
              <a:buNone/>
              <a:defRPr sz="4400" b="1">
                <a:solidFill>
                  <a:srgbClr val="93ABDF"/>
                </a:solidFill>
                <a:latin typeface="Poppins Light" panose="02000000000000000000" charset="0"/>
                <a:cs typeface="Poppins Light" panose="02000000000000000000" charset="0"/>
              </a:defRPr>
            </a:lvl1pPr>
            <a:lvl2pPr marL="457200" indent="0" algn="ctr">
              <a:lnSpc>
                <a:spcPct val="100000"/>
              </a:lnSpc>
              <a:buNone/>
              <a:defRPr sz="2200">
                <a:solidFill>
                  <a:schemeClr val="tx1"/>
                </a:solidFill>
                <a:latin typeface="Poppins Light" panose="02000000000000000000" charset="0"/>
                <a:cs typeface="Poppins Light" panose="02000000000000000000" charset="0"/>
              </a:defRPr>
            </a:lvl2pPr>
            <a:lvl3pPr marL="914400" indent="0">
              <a:lnSpc>
                <a:spcPct val="100000"/>
              </a:lnSpc>
              <a:buNone/>
              <a:defRPr sz="2200">
                <a:solidFill>
                  <a:schemeClr val="tx1"/>
                </a:solidFill>
                <a:latin typeface="Poppins Light" panose="02000000000000000000" charset="0"/>
                <a:cs typeface="Poppins Light" panose="02000000000000000000" charset="0"/>
              </a:defRPr>
            </a:lvl3pPr>
            <a:lvl4pPr>
              <a:lnSpc>
                <a:spcPct val="100000"/>
              </a:lnSpc>
              <a:defRPr sz="2200">
                <a:solidFill>
                  <a:schemeClr val="tx1"/>
                </a:solidFill>
                <a:latin typeface="Poppins Light" panose="02000000000000000000" charset="0"/>
                <a:cs typeface="Poppins Light" panose="02000000000000000000" charset="0"/>
              </a:defRPr>
            </a:lvl4pPr>
            <a:lvl5pPr>
              <a:lnSpc>
                <a:spcPct val="100000"/>
              </a:lnSpc>
              <a:defRPr sz="2200">
                <a:solidFill>
                  <a:schemeClr val="tx1"/>
                </a:solidFill>
                <a:latin typeface="Poppins Light" panose="02000000000000000000" charset="0"/>
                <a:cs typeface="Poppins Light" panose="02000000000000000000" charset="0"/>
              </a:defRPr>
            </a:lvl5pPr>
          </a:lstStyle>
          <a:p>
            <a:pPr algn="l"/>
            <a:r>
              <a:rPr lang="en-US"/>
              <a:t>03</a:t>
            </a:r>
          </a:p>
        </p:txBody>
      </p:sp>
      <p:sp>
        <p:nvSpPr>
          <p:cNvPr id="12" name="body2"/>
          <p:cNvSpPr>
            <a:spLocks noGrp="1"/>
          </p:cNvSpPr>
          <p:nvPr>
            <p:ph sz="quarter" idx="19"/>
          </p:nvPr>
        </p:nvSpPr>
        <p:spPr>
          <a:xfrm>
            <a:off x="4484299" y="1999385"/>
            <a:ext cx="3119718" cy="3861022"/>
          </a:xfrm>
          <a:prstGeom prst="rect">
            <a:avLst/>
          </a:prstGeom>
          <a:noFill/>
          <a:ln>
            <a:noFill/>
          </a:ln>
        </p:spPr>
        <p:txBody>
          <a:bodyPr lIns="251999" tIns="1872000" rIns="216000" bIns="216000"/>
          <a:lstStyle>
            <a:lvl1pPr marL="0" indent="0" algn="l" eaLnBrk="1" fontAlgn="auto" latinLnBrk="0" hangingPunct="1">
              <a:lnSpc>
                <a:spcPct val="100000"/>
              </a:lnSpc>
              <a:spcBef>
                <a:spcPts val="0"/>
              </a:spcBef>
              <a:spcAft>
                <a:spcPts val="1200"/>
              </a:spcAft>
              <a:buSzPct val="80000"/>
              <a:buNone/>
              <a:defRPr sz="1800" b="1">
                <a:solidFill>
                  <a:schemeClr val="bg1"/>
                </a:solidFill>
                <a:effectLst/>
                <a:latin typeface="Poppins Regular" panose="02000000000000000000" charset="0"/>
                <a:cs typeface="Poppins Regular" panose="02000000000000000000" charset="0"/>
              </a:defRPr>
            </a:lvl1pPr>
            <a:lvl2pPr marL="0" indent="-179705" algn="just" eaLnBrk="1" fontAlgn="auto" latinLnBrk="0" hangingPunct="1">
              <a:lnSpc>
                <a:spcPct val="135000"/>
              </a:lnSpc>
              <a:spcBef>
                <a:spcPts val="0"/>
              </a:spcBef>
              <a:spcAft>
                <a:spcPts val="0"/>
              </a:spcAft>
              <a:buSzPct val="80000"/>
              <a:defRPr sz="1600">
                <a:latin typeface="Poppins Regular" panose="02000000000000000000" charset="0"/>
                <a:cs typeface="Poppins Regular" panose="02000000000000000000" charset="0"/>
              </a:defRPr>
            </a:lvl2pPr>
            <a:lvl3pPr marL="0" indent="0" eaLnBrk="1" fontAlgn="auto" latinLnBrk="0" hangingPunct="1">
              <a:lnSpc>
                <a:spcPct val="135000"/>
              </a:lnSpc>
              <a:spcBef>
                <a:spcPts val="0"/>
              </a:spcBef>
              <a:spcAft>
                <a:spcPts val="0"/>
              </a:spcAft>
              <a:buSzPct val="80000"/>
              <a:buNone/>
              <a:defRPr sz="1600">
                <a:latin typeface="Poppins Regular" panose="02000000000000000000" charset="0"/>
                <a:cs typeface="Poppins Regular" panose="02000000000000000000" charset="0"/>
              </a:defRPr>
            </a:lvl3pPr>
            <a:lvl4pPr marL="0" indent="-179705" eaLnBrk="1" fontAlgn="auto" latinLnBrk="0" hangingPunct="1">
              <a:lnSpc>
                <a:spcPct val="135000"/>
              </a:lnSpc>
              <a:spcBef>
                <a:spcPts val="0"/>
              </a:spcBef>
              <a:spcAft>
                <a:spcPts val="0"/>
              </a:spcAft>
              <a:buSzPct val="80000"/>
              <a:defRPr sz="1600">
                <a:latin typeface="Poppins Regular" panose="02000000000000000000" charset="0"/>
                <a:cs typeface="Poppins Regular" panose="02000000000000000000" charset="0"/>
              </a:defRPr>
            </a:lvl4pPr>
            <a:lvl5pPr marL="0" indent="0" eaLnBrk="1" fontAlgn="auto" latinLnBrk="0" hangingPunct="1">
              <a:lnSpc>
                <a:spcPct val="100000"/>
              </a:lnSpc>
              <a:spcBef>
                <a:spcPts val="0"/>
              </a:spcBef>
              <a:spcAft>
                <a:spcPts val="1200"/>
              </a:spcAft>
              <a:buSzPct val="80000"/>
              <a:buNone/>
              <a:defRPr sz="1200">
                <a:solidFill>
                  <a:schemeClr val="bg1"/>
                </a:solidFill>
                <a:latin typeface="Poppins Regular" panose="02000000000000000000" charset="0"/>
                <a:cs typeface="Poppins Regular" panose="02000000000000000000" charset="0"/>
              </a:defRPr>
            </a:lvl5pPr>
            <a:lvl6pPr algn="l">
              <a:defRPr/>
            </a:lvl6pPr>
          </a:lstStyle>
          <a:p>
            <a:pPr lvl="0"/>
            <a:r>
              <a:rPr lang="en-US" dirty="0"/>
              <a:t>Types of Web Attacks</a:t>
            </a:r>
          </a:p>
          <a:p>
            <a:pPr lvl="4"/>
            <a:r>
              <a:rPr lang="en-US" dirty="0"/>
              <a:t>WAFs defend against SQL injection, cross-site scripting (XSS), and other common web vulnerabilities, ensuring application security.</a:t>
            </a:r>
          </a:p>
        </p:txBody>
      </p:sp>
      <p:sp>
        <p:nvSpPr>
          <p:cNvPr id="14" name="number2"/>
          <p:cNvSpPr>
            <a:spLocks noGrp="1"/>
          </p:cNvSpPr>
          <p:nvPr>
            <p:ph sz="quarter" idx="20"/>
          </p:nvPr>
        </p:nvSpPr>
        <p:spPr>
          <a:xfrm>
            <a:off x="4561102" y="2639763"/>
            <a:ext cx="2945443" cy="615315"/>
          </a:xfrm>
          <a:prstGeom prst="rect">
            <a:avLst/>
          </a:prstGeom>
        </p:spPr>
        <p:txBody>
          <a:bodyPr/>
          <a:lstStyle>
            <a:lvl1pPr marL="0" indent="0" algn="l">
              <a:lnSpc>
                <a:spcPct val="100000"/>
              </a:lnSpc>
              <a:buNone/>
              <a:defRPr sz="4400" b="1">
                <a:solidFill>
                  <a:schemeClr val="bg1"/>
                </a:solidFill>
                <a:latin typeface="Poppins Light" panose="02000000000000000000" charset="0"/>
                <a:cs typeface="Poppins Light" panose="02000000000000000000" charset="0"/>
              </a:defRPr>
            </a:lvl1pPr>
            <a:lvl2pPr marL="457200" indent="0" algn="ctr">
              <a:lnSpc>
                <a:spcPct val="100000"/>
              </a:lnSpc>
              <a:buNone/>
              <a:defRPr sz="2200">
                <a:solidFill>
                  <a:schemeClr val="tx1"/>
                </a:solidFill>
                <a:latin typeface="Poppins Light" panose="02000000000000000000" charset="0"/>
                <a:cs typeface="Poppins Light" panose="02000000000000000000" charset="0"/>
              </a:defRPr>
            </a:lvl2pPr>
            <a:lvl3pPr marL="914400" indent="0">
              <a:lnSpc>
                <a:spcPct val="100000"/>
              </a:lnSpc>
              <a:buNone/>
              <a:defRPr sz="2200">
                <a:solidFill>
                  <a:schemeClr val="tx1"/>
                </a:solidFill>
                <a:latin typeface="Poppins Light" panose="02000000000000000000" charset="0"/>
                <a:cs typeface="Poppins Light" panose="02000000000000000000" charset="0"/>
              </a:defRPr>
            </a:lvl3pPr>
            <a:lvl4pPr>
              <a:lnSpc>
                <a:spcPct val="100000"/>
              </a:lnSpc>
              <a:defRPr sz="2200">
                <a:solidFill>
                  <a:schemeClr val="tx1"/>
                </a:solidFill>
                <a:latin typeface="Poppins Light" panose="02000000000000000000" charset="0"/>
                <a:cs typeface="Poppins Light" panose="02000000000000000000" charset="0"/>
              </a:defRPr>
            </a:lvl4pPr>
            <a:lvl5pPr>
              <a:lnSpc>
                <a:spcPct val="100000"/>
              </a:lnSpc>
              <a:defRPr sz="2200">
                <a:solidFill>
                  <a:schemeClr val="tx1"/>
                </a:solidFill>
                <a:latin typeface="Poppins Light" panose="02000000000000000000" charset="0"/>
                <a:cs typeface="Poppins Light" panose="02000000000000000000" charset="0"/>
              </a:defRPr>
            </a:lvl5pPr>
          </a:lstStyle>
          <a:p>
            <a:pPr algn="l"/>
            <a:r>
              <a:rPr lang="en-US"/>
              <a:t>02</a:t>
            </a:r>
          </a:p>
        </p:txBody>
      </p:sp>
      <p:sp>
        <p:nvSpPr>
          <p:cNvPr id="8" name="header"/>
          <p:cNvSpPr>
            <a:spLocks noGrp="1"/>
          </p:cNvSpPr>
          <p:nvPr>
            <p:ph type="title"/>
          </p:nvPr>
        </p:nvSpPr>
        <p:spPr>
          <a:xfrm>
            <a:off x="835414" y="342413"/>
            <a:ext cx="10800000" cy="615600"/>
          </a:xfrm>
          <a:prstGeom prst="rect">
            <a:avLst/>
          </a:prstGeom>
        </p:spPr>
        <p:txBody>
          <a:bodyPr anchor="ctr" anchorCtr="0"/>
          <a:lstStyle>
            <a:lvl1pPr algn="l">
              <a:defRPr sz="3400" b="1">
                <a:solidFill>
                  <a:schemeClr val="tx1"/>
                </a:solidFill>
                <a:latin typeface="Poppins SemiBold" panose="02000000000000000000" charset="0"/>
                <a:cs typeface="Poppins SemiBold" panose="02000000000000000000" charset="0"/>
              </a:defRPr>
            </a:lvl1pPr>
          </a:lstStyle>
          <a:p>
            <a:pPr algn="l"/>
            <a:r>
              <a:rPr lang="en-US" dirty="0"/>
              <a:t>What is a Web Application Firewall (WAF)?</a:t>
            </a:r>
          </a:p>
        </p:txBody>
      </p:sp>
    </p:spTree>
    <p:custDataLst>
      <p:tags r:id="rId1"/>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hape1"/>
          <p:cNvPicPr>
            <a:picLocks noChangeAspect="1"/>
          </p:cNvPicPr>
          <p:nvPr/>
        </p:nvPicPr>
        <p:blipFill>
          <a:blip r:embed="rId4"/>
          <a:stretch>
            <a:fillRect/>
          </a:stretch>
        </p:blipFill>
        <p:spPr>
          <a:xfrm>
            <a:off x="5559714" y="1513836"/>
            <a:ext cx="5346755" cy="1323062"/>
          </a:xfrm>
          <a:prstGeom prst="rect">
            <a:avLst/>
          </a:prstGeom>
        </p:spPr>
      </p:pic>
      <p:pic>
        <p:nvPicPr>
          <p:cNvPr id="3" name="shape3"/>
          <p:cNvPicPr>
            <a:picLocks noChangeAspect="1"/>
          </p:cNvPicPr>
          <p:nvPr/>
        </p:nvPicPr>
        <p:blipFill>
          <a:blip r:embed="rId4"/>
          <a:stretch>
            <a:fillRect/>
          </a:stretch>
        </p:blipFill>
        <p:spPr>
          <a:xfrm>
            <a:off x="5566439" y="4684480"/>
            <a:ext cx="5346754" cy="1323062"/>
          </a:xfrm>
          <a:prstGeom prst="rect">
            <a:avLst/>
          </a:prstGeom>
        </p:spPr>
      </p:pic>
      <p:pic>
        <p:nvPicPr>
          <p:cNvPr id="4" name="shape2"/>
          <p:cNvPicPr>
            <a:picLocks noChangeAspect="1"/>
          </p:cNvPicPr>
          <p:nvPr/>
        </p:nvPicPr>
        <p:blipFill>
          <a:blip r:embed="rId4"/>
          <a:stretch>
            <a:fillRect/>
          </a:stretch>
        </p:blipFill>
        <p:spPr>
          <a:xfrm>
            <a:off x="5559714" y="3094986"/>
            <a:ext cx="5353479" cy="1323062"/>
          </a:xfrm>
          <a:prstGeom prst="rect">
            <a:avLst/>
          </a:prstGeom>
        </p:spPr>
      </p:pic>
      <p:sp>
        <p:nvSpPr>
          <p:cNvPr id="9" name="body1"/>
          <p:cNvSpPr>
            <a:spLocks noGrp="1"/>
          </p:cNvSpPr>
          <p:nvPr>
            <p:ph sz="quarter" idx="10"/>
          </p:nvPr>
        </p:nvSpPr>
        <p:spPr>
          <a:xfrm>
            <a:off x="5572070" y="1521392"/>
            <a:ext cx="5346755" cy="1315506"/>
          </a:xfrm>
          <a:prstGeom prst="rect">
            <a:avLst/>
          </a:prstGeom>
          <a:noFill/>
          <a:ln>
            <a:noFill/>
          </a:ln>
        </p:spPr>
        <p:txBody>
          <a:bodyPr lIns="216000" tIns="144000" bIns="72000"/>
          <a:lstStyle>
            <a:lvl1pPr marL="0" indent="0" algn="l" eaLnBrk="1" fontAlgn="auto" latinLnBrk="0" hangingPunct="1">
              <a:lnSpc>
                <a:spcPct val="135000"/>
              </a:lnSpc>
              <a:spcBef>
                <a:spcPts val="0"/>
              </a:spcBef>
              <a:spcAft>
                <a:spcPts val="400"/>
              </a:spcAft>
              <a:buSzPct val="80000"/>
              <a:buNone/>
              <a:defRPr sz="1600" b="1">
                <a:latin typeface="Poppins Regular" panose="02000000000000000000" charset="0"/>
                <a:cs typeface="Poppins Regular" panose="02000000000000000000" charset="0"/>
              </a:defRPr>
            </a:lvl1pPr>
            <a:lvl2pPr marL="0" indent="-179705" algn="just" eaLnBrk="1" fontAlgn="auto" latinLnBrk="0" hangingPunct="1">
              <a:lnSpc>
                <a:spcPct val="135000"/>
              </a:lnSpc>
              <a:spcBef>
                <a:spcPts val="0"/>
              </a:spcBef>
              <a:spcAft>
                <a:spcPts val="0"/>
              </a:spcAft>
              <a:buSzPct val="80000"/>
              <a:defRPr sz="1600">
                <a:latin typeface="Poppins Regular" panose="02000000000000000000" charset="0"/>
                <a:cs typeface="Poppins Regular" panose="02000000000000000000" charset="0"/>
              </a:defRPr>
            </a:lvl2pPr>
            <a:lvl3pPr marL="0" indent="0" eaLnBrk="1" fontAlgn="auto" latinLnBrk="0" hangingPunct="1">
              <a:lnSpc>
                <a:spcPct val="135000"/>
              </a:lnSpc>
              <a:spcBef>
                <a:spcPts val="0"/>
              </a:spcBef>
              <a:spcAft>
                <a:spcPts val="0"/>
              </a:spcAft>
              <a:buSzPct val="80000"/>
              <a:buNone/>
              <a:defRPr sz="1600">
                <a:latin typeface="Poppins Regular" panose="02000000000000000000" charset="0"/>
                <a:cs typeface="Poppins Regular" panose="02000000000000000000" charset="0"/>
              </a:defRPr>
            </a:lvl3pPr>
            <a:lvl4pPr marL="0" indent="-179705" eaLnBrk="1" fontAlgn="auto" latinLnBrk="0" hangingPunct="1">
              <a:lnSpc>
                <a:spcPct val="135000"/>
              </a:lnSpc>
              <a:spcBef>
                <a:spcPts val="0"/>
              </a:spcBef>
              <a:spcAft>
                <a:spcPts val="0"/>
              </a:spcAft>
              <a:buSzPct val="80000"/>
              <a:defRPr sz="1600">
                <a:latin typeface="Poppins Regular" panose="02000000000000000000" charset="0"/>
                <a:cs typeface="Poppins Regular" panose="02000000000000000000" charset="0"/>
              </a:defRPr>
            </a:lvl4pPr>
            <a:lvl5pPr marL="0" indent="0" eaLnBrk="1" fontAlgn="auto" latinLnBrk="0" hangingPunct="1">
              <a:lnSpc>
                <a:spcPct val="135000"/>
              </a:lnSpc>
              <a:spcBef>
                <a:spcPts val="0"/>
              </a:spcBef>
              <a:spcAft>
                <a:spcPts val="400"/>
              </a:spcAft>
              <a:buSzPct val="80000"/>
              <a:buNone/>
              <a:defRPr sz="1200">
                <a:latin typeface="Poppins Regular" panose="02000000000000000000" charset="0"/>
                <a:cs typeface="Poppins Regular" panose="02000000000000000000" charset="0"/>
              </a:defRPr>
            </a:lvl5pPr>
            <a:lvl6pPr algn="l">
              <a:defRPr/>
            </a:lvl6pPr>
          </a:lstStyle>
          <a:p>
            <a:pPr lvl="0"/>
            <a:r>
              <a:rPr lang="en-US" dirty="0"/>
              <a:t>Traffic Filtering and Monitoring</a:t>
            </a:r>
          </a:p>
          <a:p>
            <a:pPr lvl="4"/>
            <a:r>
              <a:rPr lang="en-US" dirty="0"/>
              <a:t>CloudIDEaaS WAF inspects incoming and outgoing web traffic, identifying and blocking malicious data packets in real-time.</a:t>
            </a:r>
          </a:p>
        </p:txBody>
      </p:sp>
      <p:sp>
        <p:nvSpPr>
          <p:cNvPr id="7" name="header"/>
          <p:cNvSpPr>
            <a:spLocks noGrp="1"/>
          </p:cNvSpPr>
          <p:nvPr>
            <p:ph type="title"/>
          </p:nvPr>
        </p:nvSpPr>
        <p:spPr>
          <a:xfrm>
            <a:off x="5469737" y="679316"/>
            <a:ext cx="6093372" cy="417964"/>
          </a:xfrm>
          <a:prstGeom prst="rect">
            <a:avLst/>
          </a:prstGeom>
        </p:spPr>
        <p:txBody>
          <a:bodyPr/>
          <a:lstStyle>
            <a:lvl1pPr>
              <a:defRPr sz="2800" b="0">
                <a:latin typeface="Poppins Medium" panose="02000000000000000000" charset="0"/>
                <a:cs typeface="Poppins Medium" panose="02000000000000000000" charset="0"/>
              </a:defRPr>
            </a:lvl1pPr>
          </a:lstStyle>
          <a:p>
            <a:pPr algn="l"/>
            <a:r>
              <a:rPr lang="en-US" dirty="0"/>
              <a:t>How Does CloudIDEaaS WAF Work?</a:t>
            </a:r>
          </a:p>
        </p:txBody>
      </p:sp>
      <p:sp>
        <p:nvSpPr>
          <p:cNvPr id="13" name="body2"/>
          <p:cNvSpPr>
            <a:spLocks noGrp="1"/>
          </p:cNvSpPr>
          <p:nvPr>
            <p:ph sz="quarter" idx="24"/>
          </p:nvPr>
        </p:nvSpPr>
        <p:spPr>
          <a:xfrm>
            <a:off x="5572070" y="3103330"/>
            <a:ext cx="5346755" cy="1314718"/>
          </a:xfrm>
          <a:prstGeom prst="rect">
            <a:avLst/>
          </a:prstGeom>
          <a:noFill/>
          <a:ln>
            <a:noFill/>
          </a:ln>
        </p:spPr>
        <p:txBody>
          <a:bodyPr lIns="216000" tIns="144000" bIns="72000"/>
          <a:lstStyle>
            <a:lvl1pPr marL="0" indent="0" algn="l" eaLnBrk="1" fontAlgn="auto" latinLnBrk="0" hangingPunct="1">
              <a:lnSpc>
                <a:spcPct val="135000"/>
              </a:lnSpc>
              <a:spcBef>
                <a:spcPts val="0"/>
              </a:spcBef>
              <a:spcAft>
                <a:spcPts val="400"/>
              </a:spcAft>
              <a:buSzPct val="80000"/>
              <a:buNone/>
              <a:defRPr sz="1600" b="1">
                <a:latin typeface="Poppins Regular" panose="02000000000000000000" charset="0"/>
                <a:cs typeface="Poppins Regular" panose="02000000000000000000" charset="0"/>
              </a:defRPr>
            </a:lvl1pPr>
            <a:lvl2pPr marL="0" indent="-179705" algn="just" eaLnBrk="1" fontAlgn="auto" latinLnBrk="0" hangingPunct="1">
              <a:lnSpc>
                <a:spcPct val="135000"/>
              </a:lnSpc>
              <a:spcBef>
                <a:spcPts val="0"/>
              </a:spcBef>
              <a:spcAft>
                <a:spcPts val="0"/>
              </a:spcAft>
              <a:buSzPct val="80000"/>
              <a:defRPr sz="1600">
                <a:latin typeface="Poppins Regular" panose="02000000000000000000" charset="0"/>
                <a:cs typeface="Poppins Regular" panose="02000000000000000000" charset="0"/>
              </a:defRPr>
            </a:lvl2pPr>
            <a:lvl3pPr marL="0" indent="0" eaLnBrk="1" fontAlgn="auto" latinLnBrk="0" hangingPunct="1">
              <a:lnSpc>
                <a:spcPct val="135000"/>
              </a:lnSpc>
              <a:spcBef>
                <a:spcPts val="0"/>
              </a:spcBef>
              <a:spcAft>
                <a:spcPts val="0"/>
              </a:spcAft>
              <a:buSzPct val="80000"/>
              <a:buNone/>
              <a:defRPr sz="1600">
                <a:latin typeface="Poppins Regular" panose="02000000000000000000" charset="0"/>
                <a:cs typeface="Poppins Regular" panose="02000000000000000000" charset="0"/>
              </a:defRPr>
            </a:lvl3pPr>
            <a:lvl4pPr marL="0" indent="-179705" eaLnBrk="1" fontAlgn="auto" latinLnBrk="0" hangingPunct="1">
              <a:lnSpc>
                <a:spcPct val="135000"/>
              </a:lnSpc>
              <a:spcBef>
                <a:spcPts val="0"/>
              </a:spcBef>
              <a:spcAft>
                <a:spcPts val="0"/>
              </a:spcAft>
              <a:buSzPct val="80000"/>
              <a:defRPr sz="1600">
                <a:latin typeface="Poppins Regular" panose="02000000000000000000" charset="0"/>
                <a:cs typeface="Poppins Regular" panose="02000000000000000000" charset="0"/>
              </a:defRPr>
            </a:lvl4pPr>
            <a:lvl5pPr marL="0" indent="0" eaLnBrk="1" fontAlgn="auto" latinLnBrk="0" hangingPunct="1">
              <a:lnSpc>
                <a:spcPct val="135000"/>
              </a:lnSpc>
              <a:spcBef>
                <a:spcPts val="0"/>
              </a:spcBef>
              <a:spcAft>
                <a:spcPts val="400"/>
              </a:spcAft>
              <a:buSzPct val="80000"/>
              <a:buNone/>
              <a:defRPr sz="1200">
                <a:latin typeface="Poppins Regular" panose="02000000000000000000" charset="0"/>
                <a:cs typeface="Poppins Regular" panose="02000000000000000000" charset="0"/>
              </a:defRPr>
            </a:lvl5pPr>
            <a:lvl6pPr algn="l">
              <a:defRPr/>
            </a:lvl6pPr>
          </a:lstStyle>
          <a:p>
            <a:pPr lvl="0"/>
            <a:r>
              <a:rPr lang="en-US" dirty="0"/>
              <a:t>Behavioral Analysis and Anomaly Detection</a:t>
            </a:r>
          </a:p>
          <a:p>
            <a:pPr lvl="4"/>
            <a:r>
              <a:rPr lang="en-US" dirty="0"/>
              <a:t>The WAF employs advanced behavioral analysis to detect unusual patterns and potential threats, enhancing security.</a:t>
            </a:r>
          </a:p>
        </p:txBody>
      </p:sp>
      <p:sp>
        <p:nvSpPr>
          <p:cNvPr id="14" name="body3"/>
          <p:cNvSpPr>
            <a:spLocks noGrp="1"/>
          </p:cNvSpPr>
          <p:nvPr>
            <p:ph sz="quarter" idx="25"/>
          </p:nvPr>
        </p:nvSpPr>
        <p:spPr>
          <a:xfrm>
            <a:off x="5579482" y="4686805"/>
            <a:ext cx="5346755" cy="1314718"/>
          </a:xfrm>
          <a:prstGeom prst="rect">
            <a:avLst/>
          </a:prstGeom>
          <a:noFill/>
          <a:ln>
            <a:noFill/>
          </a:ln>
        </p:spPr>
        <p:txBody>
          <a:bodyPr lIns="216000" tIns="144000" bIns="72000"/>
          <a:lstStyle>
            <a:lvl1pPr marL="0" indent="0" algn="l" eaLnBrk="1" fontAlgn="auto" latinLnBrk="0" hangingPunct="1">
              <a:lnSpc>
                <a:spcPct val="135000"/>
              </a:lnSpc>
              <a:spcBef>
                <a:spcPts val="0"/>
              </a:spcBef>
              <a:spcAft>
                <a:spcPts val="400"/>
              </a:spcAft>
              <a:buSzPct val="80000"/>
              <a:buNone/>
              <a:defRPr sz="1600" b="1">
                <a:latin typeface="Poppins Regular" panose="02000000000000000000" charset="0"/>
                <a:cs typeface="Poppins Regular" panose="02000000000000000000" charset="0"/>
              </a:defRPr>
            </a:lvl1pPr>
            <a:lvl2pPr marL="0" indent="-179705" algn="just" eaLnBrk="1" fontAlgn="auto" latinLnBrk="0" hangingPunct="1">
              <a:lnSpc>
                <a:spcPct val="135000"/>
              </a:lnSpc>
              <a:spcBef>
                <a:spcPts val="0"/>
              </a:spcBef>
              <a:spcAft>
                <a:spcPts val="0"/>
              </a:spcAft>
              <a:buSzPct val="80000"/>
              <a:defRPr sz="1600">
                <a:latin typeface="Poppins Regular" panose="02000000000000000000" charset="0"/>
                <a:cs typeface="Poppins Regular" panose="02000000000000000000" charset="0"/>
              </a:defRPr>
            </a:lvl2pPr>
            <a:lvl3pPr marL="0" indent="0" eaLnBrk="1" fontAlgn="auto" latinLnBrk="0" hangingPunct="1">
              <a:lnSpc>
                <a:spcPct val="135000"/>
              </a:lnSpc>
              <a:spcBef>
                <a:spcPts val="0"/>
              </a:spcBef>
              <a:spcAft>
                <a:spcPts val="0"/>
              </a:spcAft>
              <a:buSzPct val="80000"/>
              <a:buNone/>
              <a:defRPr sz="1600">
                <a:latin typeface="Poppins Regular" panose="02000000000000000000" charset="0"/>
                <a:cs typeface="Poppins Regular" panose="02000000000000000000" charset="0"/>
              </a:defRPr>
            </a:lvl3pPr>
            <a:lvl4pPr marL="0" indent="-179705" eaLnBrk="1" fontAlgn="auto" latinLnBrk="0" hangingPunct="1">
              <a:lnSpc>
                <a:spcPct val="135000"/>
              </a:lnSpc>
              <a:spcBef>
                <a:spcPts val="0"/>
              </a:spcBef>
              <a:spcAft>
                <a:spcPts val="0"/>
              </a:spcAft>
              <a:buSzPct val="80000"/>
              <a:defRPr sz="1600">
                <a:latin typeface="Poppins Regular" panose="02000000000000000000" charset="0"/>
                <a:cs typeface="Poppins Regular" panose="02000000000000000000" charset="0"/>
              </a:defRPr>
            </a:lvl4pPr>
            <a:lvl5pPr marL="0" indent="0" eaLnBrk="1" fontAlgn="auto" latinLnBrk="0" hangingPunct="1">
              <a:lnSpc>
                <a:spcPct val="135000"/>
              </a:lnSpc>
              <a:spcBef>
                <a:spcPts val="0"/>
              </a:spcBef>
              <a:spcAft>
                <a:spcPts val="400"/>
              </a:spcAft>
              <a:buSzPct val="80000"/>
              <a:buNone/>
              <a:defRPr sz="1200">
                <a:latin typeface="Poppins Regular" panose="02000000000000000000" charset="0"/>
                <a:cs typeface="Poppins Regular" panose="02000000000000000000" charset="0"/>
              </a:defRPr>
            </a:lvl5pPr>
            <a:lvl6pPr algn="l">
              <a:defRPr/>
            </a:lvl6pPr>
          </a:lstStyle>
          <a:p>
            <a:pPr lvl="0"/>
            <a:r>
              <a:rPr lang="en-US" dirty="0"/>
              <a:t>Customizable Security Rules</a:t>
            </a:r>
          </a:p>
          <a:p>
            <a:pPr lvl="4"/>
            <a:r>
              <a:rPr lang="en-US" dirty="0"/>
              <a:t>CloudIDEaaS WAF allows businesses to create custom security rules based on specific application requirements, providing tailored protection.</a:t>
            </a:r>
          </a:p>
        </p:txBody>
      </p:sp>
      <p:pic>
        <p:nvPicPr>
          <p:cNvPr id="12" name="Picture 11" descr="A logo of a cloud and sun&#10;&#10;Description automatically generated">
            <a:extLst>
              <a:ext uri="{FF2B5EF4-FFF2-40B4-BE49-F238E27FC236}">
                <a16:creationId xmlns:a16="http://schemas.microsoft.com/office/drawing/2014/main" id="{C8D3E9E8-95BA-1CD0-44CA-B98EA62BBD90}"/>
              </a:ext>
            </a:extLst>
          </p:cNvPr>
          <p:cNvPicPr>
            <a:picLocks noChangeAspect="1"/>
          </p:cNvPicPr>
          <p:nvPr/>
        </p:nvPicPr>
        <p:blipFill>
          <a:blip r:embed="rId5"/>
          <a:stretch>
            <a:fillRect/>
          </a:stretch>
        </p:blipFill>
        <p:spPr>
          <a:xfrm>
            <a:off x="1273175" y="2592264"/>
            <a:ext cx="2148502" cy="1436811"/>
          </a:xfrm>
          <a:prstGeom prst="rect">
            <a:avLst/>
          </a:prstGeom>
        </p:spPr>
      </p:pic>
    </p:spTree>
    <p:custDataLst>
      <p:tags r:id="rId1"/>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hape3"/>
          <p:cNvPicPr>
            <a:picLocks noChangeAspect="1"/>
          </p:cNvPicPr>
          <p:nvPr/>
        </p:nvPicPr>
        <p:blipFill>
          <a:blip r:embed="rId4"/>
          <a:stretch>
            <a:fillRect/>
          </a:stretch>
        </p:blipFill>
        <p:spPr>
          <a:xfrm>
            <a:off x="8115111" y="1965229"/>
            <a:ext cx="3128317" cy="3873154"/>
          </a:xfrm>
          <a:prstGeom prst="rect">
            <a:avLst/>
          </a:prstGeom>
        </p:spPr>
      </p:pic>
      <p:pic>
        <p:nvPicPr>
          <p:cNvPr id="3" name="shape2"/>
          <p:cNvPicPr>
            <a:picLocks noChangeAspect="1"/>
          </p:cNvPicPr>
          <p:nvPr/>
        </p:nvPicPr>
        <p:blipFill>
          <a:blip r:embed="rId5"/>
          <a:stretch>
            <a:fillRect/>
          </a:stretch>
        </p:blipFill>
        <p:spPr>
          <a:xfrm>
            <a:off x="4488292" y="1989662"/>
            <a:ext cx="3114392" cy="3870745"/>
          </a:xfrm>
          <a:prstGeom prst="rect">
            <a:avLst/>
          </a:prstGeom>
        </p:spPr>
      </p:pic>
      <p:pic>
        <p:nvPicPr>
          <p:cNvPr id="4" name="shape1"/>
          <p:cNvPicPr>
            <a:picLocks noChangeAspect="1"/>
          </p:cNvPicPr>
          <p:nvPr/>
        </p:nvPicPr>
        <p:blipFill>
          <a:blip r:embed="rId6"/>
          <a:stretch>
            <a:fillRect/>
          </a:stretch>
        </p:blipFill>
        <p:spPr>
          <a:xfrm>
            <a:off x="918297" y="1981689"/>
            <a:ext cx="3119717" cy="3862506"/>
          </a:xfrm>
          <a:prstGeom prst="rect">
            <a:avLst/>
          </a:prstGeom>
        </p:spPr>
      </p:pic>
      <p:pic>
        <p:nvPicPr>
          <p:cNvPr id="5" name="tray"/>
          <p:cNvPicPr>
            <a:picLocks noChangeAspect="1"/>
          </p:cNvPicPr>
          <p:nvPr/>
        </p:nvPicPr>
        <p:blipFill>
          <a:blip r:embed="rId7"/>
          <a:stretch>
            <a:fillRect/>
          </a:stretch>
        </p:blipFill>
        <p:spPr>
          <a:xfrm>
            <a:off x="4" y="-3991"/>
            <a:ext cx="12191992" cy="1308409"/>
          </a:xfrm>
          <a:prstGeom prst="rect">
            <a:avLst/>
          </a:prstGeom>
        </p:spPr>
      </p:pic>
      <p:sp>
        <p:nvSpPr>
          <p:cNvPr id="13" name="body1"/>
          <p:cNvSpPr>
            <a:spLocks noGrp="1"/>
          </p:cNvSpPr>
          <p:nvPr>
            <p:ph sz="quarter" idx="10"/>
          </p:nvPr>
        </p:nvSpPr>
        <p:spPr>
          <a:xfrm>
            <a:off x="918297" y="1999385"/>
            <a:ext cx="3119718" cy="3861022"/>
          </a:xfrm>
          <a:prstGeom prst="rect">
            <a:avLst/>
          </a:prstGeom>
          <a:noFill/>
          <a:ln>
            <a:noFill/>
          </a:ln>
        </p:spPr>
        <p:txBody>
          <a:bodyPr lIns="251999" tIns="1872000" rIns="216000" bIns="216000"/>
          <a:lstStyle>
            <a:lvl1pPr marL="0" indent="0" algn="l" eaLnBrk="1" fontAlgn="auto" latinLnBrk="0" hangingPunct="1">
              <a:lnSpc>
                <a:spcPct val="100000"/>
              </a:lnSpc>
              <a:spcBef>
                <a:spcPts val="0"/>
              </a:spcBef>
              <a:spcAft>
                <a:spcPts val="1200"/>
              </a:spcAft>
              <a:buSzPct val="80000"/>
              <a:buNone/>
              <a:defRPr sz="1800" b="1">
                <a:solidFill>
                  <a:schemeClr val="bg1"/>
                </a:solidFill>
                <a:effectLst/>
                <a:latin typeface="Poppins Regular" panose="02000000000000000000" charset="0"/>
                <a:cs typeface="Poppins Regular" panose="02000000000000000000" charset="0"/>
              </a:defRPr>
            </a:lvl1pPr>
            <a:lvl2pPr marL="0" indent="-179705" algn="just" eaLnBrk="1" fontAlgn="auto" latinLnBrk="0" hangingPunct="1">
              <a:lnSpc>
                <a:spcPct val="135000"/>
              </a:lnSpc>
              <a:spcBef>
                <a:spcPts val="0"/>
              </a:spcBef>
              <a:spcAft>
                <a:spcPts val="0"/>
              </a:spcAft>
              <a:buSzPct val="80000"/>
              <a:defRPr sz="1600">
                <a:latin typeface="Poppins Regular" panose="02000000000000000000" charset="0"/>
                <a:cs typeface="Poppins Regular" panose="02000000000000000000" charset="0"/>
              </a:defRPr>
            </a:lvl2pPr>
            <a:lvl3pPr marL="0" indent="0" eaLnBrk="1" fontAlgn="auto" latinLnBrk="0" hangingPunct="1">
              <a:lnSpc>
                <a:spcPct val="135000"/>
              </a:lnSpc>
              <a:spcBef>
                <a:spcPts val="0"/>
              </a:spcBef>
              <a:spcAft>
                <a:spcPts val="0"/>
              </a:spcAft>
              <a:buSzPct val="80000"/>
              <a:buNone/>
              <a:defRPr sz="1600">
                <a:latin typeface="Poppins Regular" panose="02000000000000000000" charset="0"/>
                <a:cs typeface="Poppins Regular" panose="02000000000000000000" charset="0"/>
              </a:defRPr>
            </a:lvl3pPr>
            <a:lvl4pPr marL="0" indent="-179705" eaLnBrk="1" fontAlgn="auto" latinLnBrk="0" hangingPunct="1">
              <a:lnSpc>
                <a:spcPct val="135000"/>
              </a:lnSpc>
              <a:spcBef>
                <a:spcPts val="0"/>
              </a:spcBef>
              <a:spcAft>
                <a:spcPts val="0"/>
              </a:spcAft>
              <a:buSzPct val="80000"/>
              <a:defRPr sz="1600">
                <a:latin typeface="Poppins Regular" panose="02000000000000000000" charset="0"/>
                <a:cs typeface="Poppins Regular" panose="02000000000000000000" charset="0"/>
              </a:defRPr>
            </a:lvl4pPr>
            <a:lvl5pPr marL="0" indent="0" eaLnBrk="1" fontAlgn="auto" latinLnBrk="0" hangingPunct="1">
              <a:lnSpc>
                <a:spcPct val="100000"/>
              </a:lnSpc>
              <a:spcBef>
                <a:spcPts val="0"/>
              </a:spcBef>
              <a:spcAft>
                <a:spcPts val="1200"/>
              </a:spcAft>
              <a:buSzPct val="80000"/>
              <a:buNone/>
              <a:defRPr sz="1200">
                <a:solidFill>
                  <a:schemeClr val="bg1"/>
                </a:solidFill>
                <a:latin typeface="Poppins Regular" panose="02000000000000000000" charset="0"/>
                <a:cs typeface="Poppins Regular" panose="02000000000000000000" charset="0"/>
              </a:defRPr>
            </a:lvl5pPr>
            <a:lvl6pPr algn="l">
              <a:defRPr/>
            </a:lvl6pPr>
          </a:lstStyle>
          <a:p>
            <a:pPr lvl="0"/>
            <a:r>
              <a:rPr lang="en-US" dirty="0"/>
              <a:t>Enhanced Application Security</a:t>
            </a:r>
          </a:p>
          <a:p>
            <a:pPr lvl="4"/>
            <a:r>
              <a:rPr lang="en-US" dirty="0"/>
              <a:t>CloudIDEaaS WAF offers comprehensive protection against web attacks, ensuring the integrity and availability of web applications.</a:t>
            </a:r>
          </a:p>
        </p:txBody>
      </p:sp>
      <p:sp>
        <p:nvSpPr>
          <p:cNvPr id="7" name="number1"/>
          <p:cNvSpPr>
            <a:spLocks noGrp="1"/>
          </p:cNvSpPr>
          <p:nvPr>
            <p:ph sz="quarter" idx="14"/>
          </p:nvPr>
        </p:nvSpPr>
        <p:spPr>
          <a:xfrm>
            <a:off x="1006557" y="2640399"/>
            <a:ext cx="2945443" cy="615315"/>
          </a:xfrm>
          <a:prstGeom prst="rect">
            <a:avLst/>
          </a:prstGeom>
        </p:spPr>
        <p:txBody>
          <a:bodyPr/>
          <a:lstStyle>
            <a:lvl1pPr marL="0" indent="0" algn="l">
              <a:lnSpc>
                <a:spcPct val="100000"/>
              </a:lnSpc>
              <a:buNone/>
              <a:defRPr sz="4400" b="1">
                <a:solidFill>
                  <a:srgbClr val="93ABDF"/>
                </a:solidFill>
                <a:latin typeface="Poppins Light" panose="02000000000000000000" charset="0"/>
                <a:cs typeface="Poppins Light" panose="02000000000000000000" charset="0"/>
              </a:defRPr>
            </a:lvl1pPr>
            <a:lvl2pPr marL="457200" indent="0" algn="ctr">
              <a:lnSpc>
                <a:spcPct val="100000"/>
              </a:lnSpc>
              <a:buNone/>
              <a:defRPr sz="2200">
                <a:solidFill>
                  <a:schemeClr val="tx1"/>
                </a:solidFill>
                <a:latin typeface="Poppins Light" panose="02000000000000000000" charset="0"/>
                <a:cs typeface="Poppins Light" panose="02000000000000000000" charset="0"/>
              </a:defRPr>
            </a:lvl2pPr>
            <a:lvl3pPr marL="914400" indent="0">
              <a:lnSpc>
                <a:spcPct val="100000"/>
              </a:lnSpc>
              <a:buNone/>
              <a:defRPr sz="2200">
                <a:solidFill>
                  <a:schemeClr val="tx1"/>
                </a:solidFill>
                <a:latin typeface="Poppins Light" panose="02000000000000000000" charset="0"/>
                <a:cs typeface="Poppins Light" panose="02000000000000000000" charset="0"/>
              </a:defRPr>
            </a:lvl3pPr>
            <a:lvl4pPr>
              <a:lnSpc>
                <a:spcPct val="100000"/>
              </a:lnSpc>
              <a:defRPr sz="2200">
                <a:solidFill>
                  <a:schemeClr val="tx1"/>
                </a:solidFill>
                <a:latin typeface="Poppins Light" panose="02000000000000000000" charset="0"/>
                <a:cs typeface="Poppins Light" panose="02000000000000000000" charset="0"/>
              </a:defRPr>
            </a:lvl4pPr>
            <a:lvl5pPr>
              <a:lnSpc>
                <a:spcPct val="100000"/>
              </a:lnSpc>
              <a:defRPr sz="2200">
                <a:solidFill>
                  <a:schemeClr val="tx1"/>
                </a:solidFill>
                <a:latin typeface="Poppins Light" panose="02000000000000000000" charset="0"/>
                <a:cs typeface="Poppins Light" panose="02000000000000000000" charset="0"/>
              </a:defRPr>
            </a:lvl5pPr>
          </a:lstStyle>
          <a:p>
            <a:pPr algn="l"/>
            <a:r>
              <a:rPr lang="en-US"/>
              <a:t>01</a:t>
            </a:r>
          </a:p>
        </p:txBody>
      </p:sp>
      <p:sp>
        <p:nvSpPr>
          <p:cNvPr id="19" name="body3"/>
          <p:cNvSpPr>
            <a:spLocks noGrp="1"/>
          </p:cNvSpPr>
          <p:nvPr>
            <p:ph sz="quarter" idx="17"/>
          </p:nvPr>
        </p:nvSpPr>
        <p:spPr>
          <a:xfrm>
            <a:off x="8115110" y="1983400"/>
            <a:ext cx="3128318" cy="3861022"/>
          </a:xfrm>
          <a:prstGeom prst="rect">
            <a:avLst/>
          </a:prstGeom>
          <a:noFill/>
          <a:ln>
            <a:noFill/>
          </a:ln>
        </p:spPr>
        <p:txBody>
          <a:bodyPr lIns="251999" tIns="1872000" rIns="216000" bIns="216000"/>
          <a:lstStyle>
            <a:lvl1pPr marL="0" indent="0" algn="l" eaLnBrk="1" fontAlgn="auto" latinLnBrk="0" hangingPunct="1">
              <a:lnSpc>
                <a:spcPct val="100000"/>
              </a:lnSpc>
              <a:spcBef>
                <a:spcPts val="0"/>
              </a:spcBef>
              <a:spcAft>
                <a:spcPts val="1200"/>
              </a:spcAft>
              <a:buSzPct val="80000"/>
              <a:buNone/>
              <a:defRPr sz="1800" b="1">
                <a:solidFill>
                  <a:schemeClr val="bg1"/>
                </a:solidFill>
                <a:effectLst/>
                <a:latin typeface="Poppins Regular" panose="02000000000000000000" charset="0"/>
                <a:cs typeface="Poppins Regular" panose="02000000000000000000" charset="0"/>
              </a:defRPr>
            </a:lvl1pPr>
            <a:lvl2pPr marL="0" indent="-179705" algn="just" eaLnBrk="1" fontAlgn="auto" latinLnBrk="0" hangingPunct="1">
              <a:lnSpc>
                <a:spcPct val="135000"/>
              </a:lnSpc>
              <a:spcBef>
                <a:spcPts val="0"/>
              </a:spcBef>
              <a:spcAft>
                <a:spcPts val="0"/>
              </a:spcAft>
              <a:buSzPct val="80000"/>
              <a:defRPr sz="1600">
                <a:latin typeface="Poppins Regular" panose="02000000000000000000" charset="0"/>
                <a:cs typeface="Poppins Regular" panose="02000000000000000000" charset="0"/>
              </a:defRPr>
            </a:lvl2pPr>
            <a:lvl3pPr marL="0" indent="0" eaLnBrk="1" fontAlgn="auto" latinLnBrk="0" hangingPunct="1">
              <a:lnSpc>
                <a:spcPct val="135000"/>
              </a:lnSpc>
              <a:spcBef>
                <a:spcPts val="0"/>
              </a:spcBef>
              <a:spcAft>
                <a:spcPts val="0"/>
              </a:spcAft>
              <a:buSzPct val="80000"/>
              <a:buNone/>
              <a:defRPr sz="1600">
                <a:latin typeface="Poppins Regular" panose="02000000000000000000" charset="0"/>
                <a:cs typeface="Poppins Regular" panose="02000000000000000000" charset="0"/>
              </a:defRPr>
            </a:lvl3pPr>
            <a:lvl4pPr marL="0" indent="-179705" eaLnBrk="1" fontAlgn="auto" latinLnBrk="0" hangingPunct="1">
              <a:lnSpc>
                <a:spcPct val="135000"/>
              </a:lnSpc>
              <a:spcBef>
                <a:spcPts val="0"/>
              </a:spcBef>
              <a:spcAft>
                <a:spcPts val="0"/>
              </a:spcAft>
              <a:buSzPct val="80000"/>
              <a:defRPr sz="1600">
                <a:latin typeface="Poppins Regular" panose="02000000000000000000" charset="0"/>
                <a:cs typeface="Poppins Regular" panose="02000000000000000000" charset="0"/>
              </a:defRPr>
            </a:lvl4pPr>
            <a:lvl5pPr marL="0" indent="0" eaLnBrk="1" fontAlgn="auto" latinLnBrk="0" hangingPunct="1">
              <a:lnSpc>
                <a:spcPct val="100000"/>
              </a:lnSpc>
              <a:spcBef>
                <a:spcPts val="0"/>
              </a:spcBef>
              <a:spcAft>
                <a:spcPts val="1200"/>
              </a:spcAft>
              <a:buSzPct val="80000"/>
              <a:buNone/>
              <a:defRPr sz="1200">
                <a:solidFill>
                  <a:schemeClr val="bg1"/>
                </a:solidFill>
                <a:latin typeface="Poppins Regular" panose="02000000000000000000" charset="0"/>
                <a:cs typeface="Poppins Regular" panose="02000000000000000000" charset="0"/>
              </a:defRPr>
            </a:lvl5pPr>
            <a:lvl6pPr algn="l">
              <a:defRPr/>
            </a:lvl6pPr>
          </a:lstStyle>
          <a:p>
            <a:pPr lvl="0"/>
            <a:r>
              <a:rPr lang="en-US" dirty="0"/>
              <a:t>Improved Performance and Availability</a:t>
            </a:r>
          </a:p>
          <a:p>
            <a:pPr lvl="4"/>
            <a:r>
              <a:rPr lang="en-US" dirty="0"/>
              <a:t>By mitigating web threats, CloudIDEaaS WAF enhances application performance and ensures uninterrupted availability.</a:t>
            </a:r>
          </a:p>
        </p:txBody>
      </p:sp>
      <p:sp>
        <p:nvSpPr>
          <p:cNvPr id="20" name="number3"/>
          <p:cNvSpPr>
            <a:spLocks noGrp="1"/>
          </p:cNvSpPr>
          <p:nvPr>
            <p:ph sz="quarter" idx="18"/>
          </p:nvPr>
        </p:nvSpPr>
        <p:spPr>
          <a:xfrm>
            <a:off x="8206975" y="2637797"/>
            <a:ext cx="2945443" cy="615315"/>
          </a:xfrm>
          <a:prstGeom prst="rect">
            <a:avLst/>
          </a:prstGeom>
        </p:spPr>
        <p:txBody>
          <a:bodyPr/>
          <a:lstStyle>
            <a:lvl1pPr marL="0" indent="0" algn="l">
              <a:lnSpc>
                <a:spcPct val="100000"/>
              </a:lnSpc>
              <a:buNone/>
              <a:defRPr sz="4400" b="1">
                <a:solidFill>
                  <a:srgbClr val="93ABDF"/>
                </a:solidFill>
                <a:latin typeface="Poppins Light" panose="02000000000000000000" charset="0"/>
                <a:cs typeface="Poppins Light" panose="02000000000000000000" charset="0"/>
              </a:defRPr>
            </a:lvl1pPr>
            <a:lvl2pPr marL="457200" indent="0" algn="ctr">
              <a:lnSpc>
                <a:spcPct val="100000"/>
              </a:lnSpc>
              <a:buNone/>
              <a:defRPr sz="2200">
                <a:solidFill>
                  <a:schemeClr val="tx1"/>
                </a:solidFill>
                <a:latin typeface="Poppins Light" panose="02000000000000000000" charset="0"/>
                <a:cs typeface="Poppins Light" panose="02000000000000000000" charset="0"/>
              </a:defRPr>
            </a:lvl2pPr>
            <a:lvl3pPr marL="914400" indent="0">
              <a:lnSpc>
                <a:spcPct val="100000"/>
              </a:lnSpc>
              <a:buNone/>
              <a:defRPr sz="2200">
                <a:solidFill>
                  <a:schemeClr val="tx1"/>
                </a:solidFill>
                <a:latin typeface="Poppins Light" panose="02000000000000000000" charset="0"/>
                <a:cs typeface="Poppins Light" panose="02000000000000000000" charset="0"/>
              </a:defRPr>
            </a:lvl3pPr>
            <a:lvl4pPr>
              <a:lnSpc>
                <a:spcPct val="100000"/>
              </a:lnSpc>
              <a:defRPr sz="2200">
                <a:solidFill>
                  <a:schemeClr val="tx1"/>
                </a:solidFill>
                <a:latin typeface="Poppins Light" panose="02000000000000000000" charset="0"/>
                <a:cs typeface="Poppins Light" panose="02000000000000000000" charset="0"/>
              </a:defRPr>
            </a:lvl4pPr>
            <a:lvl5pPr>
              <a:lnSpc>
                <a:spcPct val="100000"/>
              </a:lnSpc>
              <a:defRPr sz="2200">
                <a:solidFill>
                  <a:schemeClr val="tx1"/>
                </a:solidFill>
                <a:latin typeface="Poppins Light" panose="02000000000000000000" charset="0"/>
                <a:cs typeface="Poppins Light" panose="02000000000000000000" charset="0"/>
              </a:defRPr>
            </a:lvl5pPr>
          </a:lstStyle>
          <a:p>
            <a:pPr algn="l"/>
            <a:r>
              <a:rPr lang="en-US"/>
              <a:t>03</a:t>
            </a:r>
          </a:p>
        </p:txBody>
      </p:sp>
      <p:sp>
        <p:nvSpPr>
          <p:cNvPr id="12" name="body2"/>
          <p:cNvSpPr>
            <a:spLocks noGrp="1"/>
          </p:cNvSpPr>
          <p:nvPr>
            <p:ph sz="quarter" idx="19"/>
          </p:nvPr>
        </p:nvSpPr>
        <p:spPr>
          <a:xfrm>
            <a:off x="4484299" y="1999385"/>
            <a:ext cx="3119718" cy="3861022"/>
          </a:xfrm>
          <a:prstGeom prst="rect">
            <a:avLst/>
          </a:prstGeom>
          <a:noFill/>
          <a:ln>
            <a:noFill/>
          </a:ln>
        </p:spPr>
        <p:txBody>
          <a:bodyPr lIns="251999" tIns="1872000" rIns="216000" bIns="216000"/>
          <a:lstStyle>
            <a:lvl1pPr marL="0" indent="0" algn="l" eaLnBrk="1" fontAlgn="auto" latinLnBrk="0" hangingPunct="1">
              <a:lnSpc>
                <a:spcPct val="100000"/>
              </a:lnSpc>
              <a:spcBef>
                <a:spcPts val="0"/>
              </a:spcBef>
              <a:spcAft>
                <a:spcPts val="1200"/>
              </a:spcAft>
              <a:buSzPct val="80000"/>
              <a:buNone/>
              <a:defRPr sz="1800" b="1">
                <a:solidFill>
                  <a:schemeClr val="bg1"/>
                </a:solidFill>
                <a:effectLst/>
                <a:latin typeface="Poppins Regular" panose="02000000000000000000" charset="0"/>
                <a:cs typeface="Poppins Regular" panose="02000000000000000000" charset="0"/>
              </a:defRPr>
            </a:lvl1pPr>
            <a:lvl2pPr marL="0" indent="-179705" algn="just" eaLnBrk="1" fontAlgn="auto" latinLnBrk="0" hangingPunct="1">
              <a:lnSpc>
                <a:spcPct val="135000"/>
              </a:lnSpc>
              <a:spcBef>
                <a:spcPts val="0"/>
              </a:spcBef>
              <a:spcAft>
                <a:spcPts val="0"/>
              </a:spcAft>
              <a:buSzPct val="80000"/>
              <a:defRPr sz="1600">
                <a:latin typeface="Poppins Regular" panose="02000000000000000000" charset="0"/>
                <a:cs typeface="Poppins Regular" panose="02000000000000000000" charset="0"/>
              </a:defRPr>
            </a:lvl2pPr>
            <a:lvl3pPr marL="0" indent="0" eaLnBrk="1" fontAlgn="auto" latinLnBrk="0" hangingPunct="1">
              <a:lnSpc>
                <a:spcPct val="135000"/>
              </a:lnSpc>
              <a:spcBef>
                <a:spcPts val="0"/>
              </a:spcBef>
              <a:spcAft>
                <a:spcPts val="0"/>
              </a:spcAft>
              <a:buSzPct val="80000"/>
              <a:buNone/>
              <a:defRPr sz="1600">
                <a:latin typeface="Poppins Regular" panose="02000000000000000000" charset="0"/>
                <a:cs typeface="Poppins Regular" panose="02000000000000000000" charset="0"/>
              </a:defRPr>
            </a:lvl3pPr>
            <a:lvl4pPr marL="0" indent="-179705" eaLnBrk="1" fontAlgn="auto" latinLnBrk="0" hangingPunct="1">
              <a:lnSpc>
                <a:spcPct val="135000"/>
              </a:lnSpc>
              <a:spcBef>
                <a:spcPts val="0"/>
              </a:spcBef>
              <a:spcAft>
                <a:spcPts val="0"/>
              </a:spcAft>
              <a:buSzPct val="80000"/>
              <a:defRPr sz="1600">
                <a:latin typeface="Poppins Regular" panose="02000000000000000000" charset="0"/>
                <a:cs typeface="Poppins Regular" panose="02000000000000000000" charset="0"/>
              </a:defRPr>
            </a:lvl4pPr>
            <a:lvl5pPr marL="0" indent="0" eaLnBrk="1" fontAlgn="auto" latinLnBrk="0" hangingPunct="1">
              <a:lnSpc>
                <a:spcPct val="100000"/>
              </a:lnSpc>
              <a:spcBef>
                <a:spcPts val="0"/>
              </a:spcBef>
              <a:spcAft>
                <a:spcPts val="1200"/>
              </a:spcAft>
              <a:buSzPct val="80000"/>
              <a:buNone/>
              <a:defRPr sz="1200">
                <a:solidFill>
                  <a:schemeClr val="bg1"/>
                </a:solidFill>
                <a:latin typeface="Poppins Regular" panose="02000000000000000000" charset="0"/>
                <a:cs typeface="Poppins Regular" panose="02000000000000000000" charset="0"/>
              </a:defRPr>
            </a:lvl5pPr>
            <a:lvl6pPr algn="l">
              <a:defRPr/>
            </a:lvl6pPr>
          </a:lstStyle>
          <a:p>
            <a:pPr lvl="0"/>
            <a:r>
              <a:rPr lang="en-US" dirty="0"/>
              <a:t>Regulatory Compliance</a:t>
            </a:r>
          </a:p>
          <a:p>
            <a:pPr lvl="4"/>
            <a:r>
              <a:rPr lang="en-US" dirty="0"/>
              <a:t>The WAF helps businesses comply with industry regulations such as GDPR, HIPAA, and PCI DSS, safeguarding sensitive data.</a:t>
            </a:r>
          </a:p>
        </p:txBody>
      </p:sp>
      <p:sp>
        <p:nvSpPr>
          <p:cNvPr id="14" name="number2"/>
          <p:cNvSpPr>
            <a:spLocks noGrp="1"/>
          </p:cNvSpPr>
          <p:nvPr>
            <p:ph sz="quarter" idx="20"/>
          </p:nvPr>
        </p:nvSpPr>
        <p:spPr>
          <a:xfrm>
            <a:off x="4561102" y="2639763"/>
            <a:ext cx="2945443" cy="615315"/>
          </a:xfrm>
          <a:prstGeom prst="rect">
            <a:avLst/>
          </a:prstGeom>
        </p:spPr>
        <p:txBody>
          <a:bodyPr/>
          <a:lstStyle>
            <a:lvl1pPr marL="0" indent="0" algn="l">
              <a:lnSpc>
                <a:spcPct val="100000"/>
              </a:lnSpc>
              <a:buNone/>
              <a:defRPr sz="4400" b="1">
                <a:solidFill>
                  <a:schemeClr val="bg1"/>
                </a:solidFill>
                <a:latin typeface="Poppins Light" panose="02000000000000000000" charset="0"/>
                <a:cs typeface="Poppins Light" panose="02000000000000000000" charset="0"/>
              </a:defRPr>
            </a:lvl1pPr>
            <a:lvl2pPr marL="457200" indent="0" algn="ctr">
              <a:lnSpc>
                <a:spcPct val="100000"/>
              </a:lnSpc>
              <a:buNone/>
              <a:defRPr sz="2200">
                <a:solidFill>
                  <a:schemeClr val="tx1"/>
                </a:solidFill>
                <a:latin typeface="Poppins Light" panose="02000000000000000000" charset="0"/>
                <a:cs typeface="Poppins Light" panose="02000000000000000000" charset="0"/>
              </a:defRPr>
            </a:lvl2pPr>
            <a:lvl3pPr marL="914400" indent="0">
              <a:lnSpc>
                <a:spcPct val="100000"/>
              </a:lnSpc>
              <a:buNone/>
              <a:defRPr sz="2200">
                <a:solidFill>
                  <a:schemeClr val="tx1"/>
                </a:solidFill>
                <a:latin typeface="Poppins Light" panose="02000000000000000000" charset="0"/>
                <a:cs typeface="Poppins Light" panose="02000000000000000000" charset="0"/>
              </a:defRPr>
            </a:lvl3pPr>
            <a:lvl4pPr>
              <a:lnSpc>
                <a:spcPct val="100000"/>
              </a:lnSpc>
              <a:defRPr sz="2200">
                <a:solidFill>
                  <a:schemeClr val="tx1"/>
                </a:solidFill>
                <a:latin typeface="Poppins Light" panose="02000000000000000000" charset="0"/>
                <a:cs typeface="Poppins Light" panose="02000000000000000000" charset="0"/>
              </a:defRPr>
            </a:lvl4pPr>
            <a:lvl5pPr>
              <a:lnSpc>
                <a:spcPct val="100000"/>
              </a:lnSpc>
              <a:defRPr sz="2200">
                <a:solidFill>
                  <a:schemeClr val="tx1"/>
                </a:solidFill>
                <a:latin typeface="Poppins Light" panose="02000000000000000000" charset="0"/>
                <a:cs typeface="Poppins Light" panose="02000000000000000000" charset="0"/>
              </a:defRPr>
            </a:lvl5pPr>
          </a:lstStyle>
          <a:p>
            <a:pPr algn="l"/>
            <a:r>
              <a:rPr lang="en-US"/>
              <a:t>02</a:t>
            </a:r>
          </a:p>
        </p:txBody>
      </p:sp>
      <p:sp>
        <p:nvSpPr>
          <p:cNvPr id="8" name="header"/>
          <p:cNvSpPr>
            <a:spLocks noGrp="1"/>
          </p:cNvSpPr>
          <p:nvPr>
            <p:ph type="title"/>
          </p:nvPr>
        </p:nvSpPr>
        <p:spPr>
          <a:xfrm>
            <a:off x="835414" y="342413"/>
            <a:ext cx="10800000" cy="615600"/>
          </a:xfrm>
          <a:prstGeom prst="rect">
            <a:avLst/>
          </a:prstGeom>
        </p:spPr>
        <p:txBody>
          <a:bodyPr anchor="ctr" anchorCtr="0"/>
          <a:lstStyle>
            <a:lvl1pPr algn="l">
              <a:defRPr sz="3400" b="1">
                <a:solidFill>
                  <a:schemeClr val="tx1"/>
                </a:solidFill>
                <a:latin typeface="Poppins SemiBold" panose="02000000000000000000" charset="0"/>
                <a:cs typeface="Poppins SemiBold" panose="02000000000000000000" charset="0"/>
              </a:defRPr>
            </a:lvl1pPr>
          </a:lstStyle>
          <a:p>
            <a:pPr algn="l"/>
            <a:r>
              <a:rPr lang="en-US" dirty="0"/>
              <a:t>Benefits of CloudIDEaaS WAF</a:t>
            </a:r>
          </a:p>
        </p:txBody>
      </p:sp>
    </p:spTree>
    <p:custDataLst>
      <p:tags r:id="rId1"/>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tray"/>
          <p:cNvPicPr>
            <a:picLocks noChangeAspect="1"/>
          </p:cNvPicPr>
          <p:nvPr/>
        </p:nvPicPr>
        <p:blipFill>
          <a:blip r:embed="rId4"/>
          <a:stretch>
            <a:fillRect/>
          </a:stretch>
        </p:blipFill>
        <p:spPr>
          <a:xfrm>
            <a:off x="-18857" y="-16200"/>
            <a:ext cx="12229714" cy="6890400"/>
          </a:xfrm>
          <a:prstGeom prst="rect">
            <a:avLst/>
          </a:prstGeom>
        </p:spPr>
      </p:pic>
      <p:sp>
        <p:nvSpPr>
          <p:cNvPr id="5" name="body1"/>
          <p:cNvSpPr>
            <a:spLocks noGrp="1"/>
          </p:cNvSpPr>
          <p:nvPr>
            <p:ph sz="quarter" idx="13"/>
          </p:nvPr>
        </p:nvSpPr>
        <p:spPr>
          <a:xfrm>
            <a:off x="335915" y="505460"/>
            <a:ext cx="11520170" cy="1350010"/>
          </a:xfrm>
          <a:prstGeom prst="rect">
            <a:avLst/>
          </a:prstGeom>
        </p:spPr>
        <p:txBody>
          <a:bodyPr lIns="0" tIns="0" anchor="b" anchorCtr="0"/>
          <a:lstStyle>
            <a:lvl1pPr marL="127000" indent="0" algn="ctr" eaLnBrk="1" fontAlgn="auto" latinLnBrk="0" hangingPunct="1">
              <a:lnSpc>
                <a:spcPct val="100000"/>
              </a:lnSpc>
              <a:spcBef>
                <a:spcPct val="0"/>
              </a:spcBef>
              <a:spcAft>
                <a:spcPts val="0"/>
              </a:spcAft>
              <a:buFont typeface="+mj-lt"/>
              <a:buNone/>
              <a:defRPr sz="2200" b="0">
                <a:solidFill>
                  <a:schemeClr val="bg1"/>
                </a:solidFill>
                <a:latin typeface="Poppins Regular" panose="02000000000000000000" charset="0"/>
                <a:cs typeface="Poppins Regular" panose="02000000000000000000" charset="0"/>
              </a:defRPr>
            </a:lvl1pPr>
            <a:lvl2pPr marL="584200" indent="0" algn="ctr" eaLnBrk="1" fontAlgn="auto" latinLnBrk="0" hangingPunct="1">
              <a:lnSpc>
                <a:spcPct val="100000"/>
              </a:lnSpc>
              <a:spcBef>
                <a:spcPct val="0"/>
              </a:spcBef>
              <a:spcAft>
                <a:spcPts val="0"/>
              </a:spcAft>
              <a:buFont typeface="+mj-lt"/>
              <a:buNone/>
              <a:defRPr sz="2200" b="0">
                <a:solidFill>
                  <a:schemeClr val="bg1"/>
                </a:solidFill>
                <a:latin typeface="Poppins Regular" panose="02000000000000000000" charset="0"/>
                <a:cs typeface="Poppins Regular" panose="02000000000000000000" charset="0"/>
              </a:defRPr>
            </a:lvl2pPr>
            <a:lvl3pPr marL="1041400" indent="0" algn="ctr" eaLnBrk="1" fontAlgn="auto" latinLnBrk="0" hangingPunct="1">
              <a:lnSpc>
                <a:spcPct val="100000"/>
              </a:lnSpc>
              <a:spcBef>
                <a:spcPct val="0"/>
              </a:spcBef>
              <a:spcAft>
                <a:spcPts val="0"/>
              </a:spcAft>
              <a:buFont typeface="+mj-lt"/>
              <a:buNone/>
              <a:defRPr sz="2200" b="0">
                <a:solidFill>
                  <a:schemeClr val="bg1"/>
                </a:solidFill>
                <a:latin typeface="Poppins Regular" panose="02000000000000000000" charset="0"/>
                <a:cs typeface="Poppins Regular" panose="02000000000000000000" charset="0"/>
              </a:defRPr>
            </a:lvl3pPr>
            <a:lvl4pPr marL="1498600" indent="0" algn="ctr" eaLnBrk="1" fontAlgn="auto" latinLnBrk="0" hangingPunct="1">
              <a:lnSpc>
                <a:spcPct val="100000"/>
              </a:lnSpc>
              <a:spcBef>
                <a:spcPct val="0"/>
              </a:spcBef>
              <a:spcAft>
                <a:spcPts val="0"/>
              </a:spcAft>
              <a:buFont typeface="+mj-lt"/>
              <a:buNone/>
              <a:defRPr sz="2200" b="0">
                <a:solidFill>
                  <a:schemeClr val="bg1"/>
                </a:solidFill>
                <a:latin typeface="Poppins Regular" panose="02000000000000000000" charset="0"/>
                <a:cs typeface="Poppins Regular" panose="02000000000000000000" charset="0"/>
              </a:defRPr>
            </a:lvl4pPr>
            <a:lvl5pPr marL="1955800" indent="0" algn="ctr" eaLnBrk="1" fontAlgn="auto" latinLnBrk="0" hangingPunct="1">
              <a:lnSpc>
                <a:spcPct val="100000"/>
              </a:lnSpc>
              <a:spcBef>
                <a:spcPct val="0"/>
              </a:spcBef>
              <a:spcAft>
                <a:spcPts val="0"/>
              </a:spcAft>
              <a:buFont typeface="+mj-lt"/>
              <a:buNone/>
              <a:defRPr sz="2200" b="0">
                <a:solidFill>
                  <a:schemeClr val="bg1"/>
                </a:solidFill>
                <a:latin typeface="Poppins Regular" panose="02000000000000000000" charset="0"/>
                <a:cs typeface="Poppins Regular" panose="02000000000000000000" charset="0"/>
              </a:defRPr>
            </a:lvl5pPr>
          </a:lstStyle>
          <a:p>
            <a:pPr lvl="0"/>
            <a:r>
              <a:rPr lang="en-US" dirty="0"/>
              <a:t>Section 2</a:t>
            </a:r>
          </a:p>
          <a:p>
            <a:pPr lvl="1"/>
            <a:endParaRPr lang="en-US" dirty="0"/>
          </a:p>
        </p:txBody>
      </p:sp>
      <p:sp>
        <p:nvSpPr>
          <p:cNvPr id="6" name="header"/>
          <p:cNvSpPr>
            <a:spLocks noGrp="1"/>
          </p:cNvSpPr>
          <p:nvPr>
            <p:ph type="title"/>
          </p:nvPr>
        </p:nvSpPr>
        <p:spPr>
          <a:xfrm>
            <a:off x="335915" y="3058795"/>
            <a:ext cx="11520170" cy="3479165"/>
          </a:xfrm>
          <a:prstGeom prst="rect">
            <a:avLst/>
          </a:prstGeom>
        </p:spPr>
        <p:txBody>
          <a:bodyPr anchor="t" anchorCtr="0"/>
          <a:lstStyle>
            <a:lvl1pPr marL="0" indent="0" algn="ctr" eaLnBrk="1" fontAlgn="auto" latinLnBrk="0" hangingPunct="1">
              <a:lnSpc>
                <a:spcPct val="100000"/>
              </a:lnSpc>
              <a:defRPr sz="3200" b="0">
                <a:solidFill>
                  <a:schemeClr val="bg1"/>
                </a:solidFill>
                <a:latin typeface="Poppins Regular" panose="02000000000000000000" charset="0"/>
                <a:cs typeface="Poppins Regular" panose="02000000000000000000" charset="0"/>
              </a:defRPr>
            </a:lvl1pPr>
          </a:lstStyle>
          <a:p>
            <a:pPr algn="ctr"/>
            <a:r>
              <a:rPr lang="en-US" dirty="0"/>
              <a:t>CloudIDEaaS WAF Features and Benefits</a:t>
            </a:r>
          </a:p>
        </p:txBody>
      </p:sp>
    </p:spTree>
    <p:custDataLst>
      <p:tags r:id="rId1"/>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hape3"/>
          <p:cNvPicPr>
            <a:picLocks noChangeAspect="1"/>
          </p:cNvPicPr>
          <p:nvPr/>
        </p:nvPicPr>
        <p:blipFill>
          <a:blip r:embed="rId4"/>
          <a:stretch>
            <a:fillRect/>
          </a:stretch>
        </p:blipFill>
        <p:spPr>
          <a:xfrm>
            <a:off x="8115111" y="1965229"/>
            <a:ext cx="3128317" cy="3873154"/>
          </a:xfrm>
          <a:prstGeom prst="rect">
            <a:avLst/>
          </a:prstGeom>
        </p:spPr>
      </p:pic>
      <p:pic>
        <p:nvPicPr>
          <p:cNvPr id="3" name="shape2"/>
          <p:cNvPicPr>
            <a:picLocks noChangeAspect="1"/>
          </p:cNvPicPr>
          <p:nvPr/>
        </p:nvPicPr>
        <p:blipFill>
          <a:blip r:embed="rId5"/>
          <a:stretch>
            <a:fillRect/>
          </a:stretch>
        </p:blipFill>
        <p:spPr>
          <a:xfrm>
            <a:off x="4488292" y="1989662"/>
            <a:ext cx="3114392" cy="3870745"/>
          </a:xfrm>
          <a:prstGeom prst="rect">
            <a:avLst/>
          </a:prstGeom>
        </p:spPr>
      </p:pic>
      <p:pic>
        <p:nvPicPr>
          <p:cNvPr id="4" name="shape1"/>
          <p:cNvPicPr>
            <a:picLocks noChangeAspect="1"/>
          </p:cNvPicPr>
          <p:nvPr/>
        </p:nvPicPr>
        <p:blipFill>
          <a:blip r:embed="rId6"/>
          <a:stretch>
            <a:fillRect/>
          </a:stretch>
        </p:blipFill>
        <p:spPr>
          <a:xfrm>
            <a:off x="918297" y="1981689"/>
            <a:ext cx="3119717" cy="3862506"/>
          </a:xfrm>
          <a:prstGeom prst="rect">
            <a:avLst/>
          </a:prstGeom>
        </p:spPr>
      </p:pic>
      <p:pic>
        <p:nvPicPr>
          <p:cNvPr id="5" name="tray"/>
          <p:cNvPicPr>
            <a:picLocks noChangeAspect="1"/>
          </p:cNvPicPr>
          <p:nvPr/>
        </p:nvPicPr>
        <p:blipFill>
          <a:blip r:embed="rId7"/>
          <a:stretch>
            <a:fillRect/>
          </a:stretch>
        </p:blipFill>
        <p:spPr>
          <a:xfrm>
            <a:off x="4" y="-3991"/>
            <a:ext cx="12191992" cy="1308409"/>
          </a:xfrm>
          <a:prstGeom prst="rect">
            <a:avLst/>
          </a:prstGeom>
        </p:spPr>
      </p:pic>
      <p:sp>
        <p:nvSpPr>
          <p:cNvPr id="13" name="body1"/>
          <p:cNvSpPr>
            <a:spLocks noGrp="1"/>
          </p:cNvSpPr>
          <p:nvPr>
            <p:ph sz="quarter" idx="10"/>
          </p:nvPr>
        </p:nvSpPr>
        <p:spPr>
          <a:xfrm>
            <a:off x="918297" y="1999385"/>
            <a:ext cx="3119718" cy="3861022"/>
          </a:xfrm>
          <a:prstGeom prst="rect">
            <a:avLst/>
          </a:prstGeom>
          <a:noFill/>
          <a:ln>
            <a:noFill/>
          </a:ln>
        </p:spPr>
        <p:txBody>
          <a:bodyPr lIns="251999" tIns="1872000" rIns="216000" bIns="216000"/>
          <a:lstStyle>
            <a:lvl1pPr marL="0" indent="0" algn="l" eaLnBrk="1" fontAlgn="auto" latinLnBrk="0" hangingPunct="1">
              <a:lnSpc>
                <a:spcPct val="100000"/>
              </a:lnSpc>
              <a:spcBef>
                <a:spcPts val="0"/>
              </a:spcBef>
              <a:spcAft>
                <a:spcPts val="1200"/>
              </a:spcAft>
              <a:buSzPct val="80000"/>
              <a:buNone/>
              <a:defRPr sz="1800" b="1">
                <a:solidFill>
                  <a:schemeClr val="bg1"/>
                </a:solidFill>
                <a:effectLst/>
                <a:latin typeface="Poppins Regular" panose="02000000000000000000" charset="0"/>
                <a:cs typeface="Poppins Regular" panose="02000000000000000000" charset="0"/>
              </a:defRPr>
            </a:lvl1pPr>
            <a:lvl2pPr marL="0" indent="-179705" algn="just" eaLnBrk="1" fontAlgn="auto" latinLnBrk="0" hangingPunct="1">
              <a:lnSpc>
                <a:spcPct val="135000"/>
              </a:lnSpc>
              <a:spcBef>
                <a:spcPts val="0"/>
              </a:spcBef>
              <a:spcAft>
                <a:spcPts val="0"/>
              </a:spcAft>
              <a:buSzPct val="80000"/>
              <a:defRPr sz="1600">
                <a:latin typeface="Poppins Regular" panose="02000000000000000000" charset="0"/>
                <a:cs typeface="Poppins Regular" panose="02000000000000000000" charset="0"/>
              </a:defRPr>
            </a:lvl2pPr>
            <a:lvl3pPr marL="0" indent="0" eaLnBrk="1" fontAlgn="auto" latinLnBrk="0" hangingPunct="1">
              <a:lnSpc>
                <a:spcPct val="135000"/>
              </a:lnSpc>
              <a:spcBef>
                <a:spcPts val="0"/>
              </a:spcBef>
              <a:spcAft>
                <a:spcPts val="0"/>
              </a:spcAft>
              <a:buSzPct val="80000"/>
              <a:buNone/>
              <a:defRPr sz="1600">
                <a:latin typeface="Poppins Regular" panose="02000000000000000000" charset="0"/>
                <a:cs typeface="Poppins Regular" panose="02000000000000000000" charset="0"/>
              </a:defRPr>
            </a:lvl3pPr>
            <a:lvl4pPr marL="0" indent="-179705" eaLnBrk="1" fontAlgn="auto" latinLnBrk="0" hangingPunct="1">
              <a:lnSpc>
                <a:spcPct val="135000"/>
              </a:lnSpc>
              <a:spcBef>
                <a:spcPts val="0"/>
              </a:spcBef>
              <a:spcAft>
                <a:spcPts val="0"/>
              </a:spcAft>
              <a:buSzPct val="80000"/>
              <a:defRPr sz="1600">
                <a:latin typeface="Poppins Regular" panose="02000000000000000000" charset="0"/>
                <a:cs typeface="Poppins Regular" panose="02000000000000000000" charset="0"/>
              </a:defRPr>
            </a:lvl4pPr>
            <a:lvl5pPr marL="0" indent="0" eaLnBrk="1" fontAlgn="auto" latinLnBrk="0" hangingPunct="1">
              <a:lnSpc>
                <a:spcPct val="100000"/>
              </a:lnSpc>
              <a:spcBef>
                <a:spcPts val="0"/>
              </a:spcBef>
              <a:spcAft>
                <a:spcPts val="1200"/>
              </a:spcAft>
              <a:buSzPct val="80000"/>
              <a:buNone/>
              <a:defRPr sz="1200">
                <a:solidFill>
                  <a:schemeClr val="bg1"/>
                </a:solidFill>
                <a:latin typeface="Poppins Regular" panose="02000000000000000000" charset="0"/>
                <a:cs typeface="Poppins Regular" panose="02000000000000000000" charset="0"/>
              </a:defRPr>
            </a:lvl5pPr>
            <a:lvl6pPr algn="l">
              <a:defRPr/>
            </a:lvl6pPr>
          </a:lstStyle>
          <a:p>
            <a:pPr lvl="0"/>
            <a:r>
              <a:rPr lang="en-US" dirty="0"/>
              <a:t>Real-time Threat Intelligence</a:t>
            </a:r>
          </a:p>
          <a:p>
            <a:pPr lvl="4"/>
            <a:r>
              <a:rPr lang="en-US" dirty="0"/>
              <a:t>CloudIDEaaS WAF integrates with threat intelligence sources to identify and block emerging web threats, ensuring proactive defense.</a:t>
            </a:r>
          </a:p>
        </p:txBody>
      </p:sp>
      <p:sp>
        <p:nvSpPr>
          <p:cNvPr id="7" name="number1"/>
          <p:cNvSpPr>
            <a:spLocks noGrp="1"/>
          </p:cNvSpPr>
          <p:nvPr>
            <p:ph sz="quarter" idx="14"/>
          </p:nvPr>
        </p:nvSpPr>
        <p:spPr>
          <a:xfrm>
            <a:off x="1006557" y="2640399"/>
            <a:ext cx="2945443" cy="615315"/>
          </a:xfrm>
          <a:prstGeom prst="rect">
            <a:avLst/>
          </a:prstGeom>
        </p:spPr>
        <p:txBody>
          <a:bodyPr/>
          <a:lstStyle>
            <a:lvl1pPr marL="0" indent="0" algn="l">
              <a:lnSpc>
                <a:spcPct val="100000"/>
              </a:lnSpc>
              <a:buNone/>
              <a:defRPr sz="4400" b="1">
                <a:solidFill>
                  <a:srgbClr val="93ABDF"/>
                </a:solidFill>
                <a:latin typeface="Poppins Light" panose="02000000000000000000" charset="0"/>
                <a:cs typeface="Poppins Light" panose="02000000000000000000" charset="0"/>
              </a:defRPr>
            </a:lvl1pPr>
            <a:lvl2pPr marL="457200" indent="0" algn="ctr">
              <a:lnSpc>
                <a:spcPct val="100000"/>
              </a:lnSpc>
              <a:buNone/>
              <a:defRPr sz="2200">
                <a:solidFill>
                  <a:schemeClr val="tx1"/>
                </a:solidFill>
                <a:latin typeface="Poppins Light" panose="02000000000000000000" charset="0"/>
                <a:cs typeface="Poppins Light" panose="02000000000000000000" charset="0"/>
              </a:defRPr>
            </a:lvl2pPr>
            <a:lvl3pPr marL="914400" indent="0">
              <a:lnSpc>
                <a:spcPct val="100000"/>
              </a:lnSpc>
              <a:buNone/>
              <a:defRPr sz="2200">
                <a:solidFill>
                  <a:schemeClr val="tx1"/>
                </a:solidFill>
                <a:latin typeface="Poppins Light" panose="02000000000000000000" charset="0"/>
                <a:cs typeface="Poppins Light" panose="02000000000000000000" charset="0"/>
              </a:defRPr>
            </a:lvl3pPr>
            <a:lvl4pPr>
              <a:lnSpc>
                <a:spcPct val="100000"/>
              </a:lnSpc>
              <a:defRPr sz="2200">
                <a:solidFill>
                  <a:schemeClr val="tx1"/>
                </a:solidFill>
                <a:latin typeface="Poppins Light" panose="02000000000000000000" charset="0"/>
                <a:cs typeface="Poppins Light" panose="02000000000000000000" charset="0"/>
              </a:defRPr>
            </a:lvl4pPr>
            <a:lvl5pPr>
              <a:lnSpc>
                <a:spcPct val="100000"/>
              </a:lnSpc>
              <a:defRPr sz="2200">
                <a:solidFill>
                  <a:schemeClr val="tx1"/>
                </a:solidFill>
                <a:latin typeface="Poppins Light" panose="02000000000000000000" charset="0"/>
                <a:cs typeface="Poppins Light" panose="02000000000000000000" charset="0"/>
              </a:defRPr>
            </a:lvl5pPr>
          </a:lstStyle>
          <a:p>
            <a:pPr algn="l"/>
            <a:r>
              <a:rPr lang="en-US"/>
              <a:t>01</a:t>
            </a:r>
          </a:p>
        </p:txBody>
      </p:sp>
      <p:sp>
        <p:nvSpPr>
          <p:cNvPr id="19" name="body3"/>
          <p:cNvSpPr>
            <a:spLocks noGrp="1"/>
          </p:cNvSpPr>
          <p:nvPr>
            <p:ph sz="quarter" idx="17"/>
          </p:nvPr>
        </p:nvSpPr>
        <p:spPr>
          <a:xfrm>
            <a:off x="8115110" y="1983400"/>
            <a:ext cx="3128318" cy="3861022"/>
          </a:xfrm>
          <a:prstGeom prst="rect">
            <a:avLst/>
          </a:prstGeom>
          <a:noFill/>
          <a:ln>
            <a:noFill/>
          </a:ln>
        </p:spPr>
        <p:txBody>
          <a:bodyPr lIns="251999" tIns="1872000" rIns="216000" bIns="216000"/>
          <a:lstStyle>
            <a:lvl1pPr marL="0" indent="0" algn="l" eaLnBrk="1" fontAlgn="auto" latinLnBrk="0" hangingPunct="1">
              <a:lnSpc>
                <a:spcPct val="100000"/>
              </a:lnSpc>
              <a:spcBef>
                <a:spcPts val="0"/>
              </a:spcBef>
              <a:spcAft>
                <a:spcPts val="1200"/>
              </a:spcAft>
              <a:buSzPct val="80000"/>
              <a:buNone/>
              <a:defRPr sz="1800" b="1">
                <a:solidFill>
                  <a:schemeClr val="bg1"/>
                </a:solidFill>
                <a:effectLst/>
                <a:latin typeface="Poppins Regular" panose="02000000000000000000" charset="0"/>
                <a:cs typeface="Poppins Regular" panose="02000000000000000000" charset="0"/>
              </a:defRPr>
            </a:lvl1pPr>
            <a:lvl2pPr marL="0" indent="-179705" algn="just" eaLnBrk="1" fontAlgn="auto" latinLnBrk="0" hangingPunct="1">
              <a:lnSpc>
                <a:spcPct val="135000"/>
              </a:lnSpc>
              <a:spcBef>
                <a:spcPts val="0"/>
              </a:spcBef>
              <a:spcAft>
                <a:spcPts val="0"/>
              </a:spcAft>
              <a:buSzPct val="80000"/>
              <a:defRPr sz="1600">
                <a:latin typeface="Poppins Regular" panose="02000000000000000000" charset="0"/>
                <a:cs typeface="Poppins Regular" panose="02000000000000000000" charset="0"/>
              </a:defRPr>
            </a:lvl2pPr>
            <a:lvl3pPr marL="0" indent="0" eaLnBrk="1" fontAlgn="auto" latinLnBrk="0" hangingPunct="1">
              <a:lnSpc>
                <a:spcPct val="135000"/>
              </a:lnSpc>
              <a:spcBef>
                <a:spcPts val="0"/>
              </a:spcBef>
              <a:spcAft>
                <a:spcPts val="0"/>
              </a:spcAft>
              <a:buSzPct val="80000"/>
              <a:buNone/>
              <a:defRPr sz="1600">
                <a:latin typeface="Poppins Regular" panose="02000000000000000000" charset="0"/>
                <a:cs typeface="Poppins Regular" panose="02000000000000000000" charset="0"/>
              </a:defRPr>
            </a:lvl3pPr>
            <a:lvl4pPr marL="0" indent="-179705" eaLnBrk="1" fontAlgn="auto" latinLnBrk="0" hangingPunct="1">
              <a:lnSpc>
                <a:spcPct val="135000"/>
              </a:lnSpc>
              <a:spcBef>
                <a:spcPts val="0"/>
              </a:spcBef>
              <a:spcAft>
                <a:spcPts val="0"/>
              </a:spcAft>
              <a:buSzPct val="80000"/>
              <a:defRPr sz="1600">
                <a:latin typeface="Poppins Regular" panose="02000000000000000000" charset="0"/>
                <a:cs typeface="Poppins Regular" panose="02000000000000000000" charset="0"/>
              </a:defRPr>
            </a:lvl4pPr>
            <a:lvl5pPr marL="0" indent="0" eaLnBrk="1" fontAlgn="auto" latinLnBrk="0" hangingPunct="1">
              <a:lnSpc>
                <a:spcPct val="100000"/>
              </a:lnSpc>
              <a:spcBef>
                <a:spcPts val="0"/>
              </a:spcBef>
              <a:spcAft>
                <a:spcPts val="1200"/>
              </a:spcAft>
              <a:buSzPct val="80000"/>
              <a:buNone/>
              <a:defRPr sz="1200">
                <a:solidFill>
                  <a:schemeClr val="bg1"/>
                </a:solidFill>
                <a:latin typeface="Poppins Regular" panose="02000000000000000000" charset="0"/>
                <a:cs typeface="Poppins Regular" panose="02000000000000000000" charset="0"/>
              </a:defRPr>
            </a:lvl5pPr>
            <a:lvl6pPr algn="l">
              <a:defRPr/>
            </a:lvl6pPr>
          </a:lstStyle>
          <a:p>
            <a:pPr lvl="0"/>
            <a:r>
              <a:rPr lang="en-US" dirty="0"/>
              <a:t>Zero-day Attack Prevention</a:t>
            </a:r>
          </a:p>
          <a:p>
            <a:pPr lvl="4"/>
            <a:r>
              <a:rPr lang="en-US" dirty="0"/>
              <a:t>CloudIDEaaS WAF proactively protects against zero-day vulnerabilities, preventing exploitation and data breaches.</a:t>
            </a:r>
          </a:p>
        </p:txBody>
      </p:sp>
      <p:sp>
        <p:nvSpPr>
          <p:cNvPr id="20" name="number3"/>
          <p:cNvSpPr>
            <a:spLocks noGrp="1"/>
          </p:cNvSpPr>
          <p:nvPr>
            <p:ph sz="quarter" idx="18"/>
          </p:nvPr>
        </p:nvSpPr>
        <p:spPr>
          <a:xfrm>
            <a:off x="8206975" y="2637797"/>
            <a:ext cx="2945443" cy="615315"/>
          </a:xfrm>
          <a:prstGeom prst="rect">
            <a:avLst/>
          </a:prstGeom>
        </p:spPr>
        <p:txBody>
          <a:bodyPr/>
          <a:lstStyle>
            <a:lvl1pPr marL="0" indent="0" algn="l">
              <a:lnSpc>
                <a:spcPct val="100000"/>
              </a:lnSpc>
              <a:buNone/>
              <a:defRPr sz="4400" b="1">
                <a:solidFill>
                  <a:srgbClr val="93ABDF"/>
                </a:solidFill>
                <a:latin typeface="Poppins Light" panose="02000000000000000000" charset="0"/>
                <a:cs typeface="Poppins Light" panose="02000000000000000000" charset="0"/>
              </a:defRPr>
            </a:lvl1pPr>
            <a:lvl2pPr marL="457200" indent="0" algn="ctr">
              <a:lnSpc>
                <a:spcPct val="100000"/>
              </a:lnSpc>
              <a:buNone/>
              <a:defRPr sz="2200">
                <a:solidFill>
                  <a:schemeClr val="tx1"/>
                </a:solidFill>
                <a:latin typeface="Poppins Light" panose="02000000000000000000" charset="0"/>
                <a:cs typeface="Poppins Light" panose="02000000000000000000" charset="0"/>
              </a:defRPr>
            </a:lvl2pPr>
            <a:lvl3pPr marL="914400" indent="0">
              <a:lnSpc>
                <a:spcPct val="100000"/>
              </a:lnSpc>
              <a:buNone/>
              <a:defRPr sz="2200">
                <a:solidFill>
                  <a:schemeClr val="tx1"/>
                </a:solidFill>
                <a:latin typeface="Poppins Light" panose="02000000000000000000" charset="0"/>
                <a:cs typeface="Poppins Light" panose="02000000000000000000" charset="0"/>
              </a:defRPr>
            </a:lvl3pPr>
            <a:lvl4pPr>
              <a:lnSpc>
                <a:spcPct val="100000"/>
              </a:lnSpc>
              <a:defRPr sz="2200">
                <a:solidFill>
                  <a:schemeClr val="tx1"/>
                </a:solidFill>
                <a:latin typeface="Poppins Light" panose="02000000000000000000" charset="0"/>
                <a:cs typeface="Poppins Light" panose="02000000000000000000" charset="0"/>
              </a:defRPr>
            </a:lvl4pPr>
            <a:lvl5pPr>
              <a:lnSpc>
                <a:spcPct val="100000"/>
              </a:lnSpc>
              <a:defRPr sz="2200">
                <a:solidFill>
                  <a:schemeClr val="tx1"/>
                </a:solidFill>
                <a:latin typeface="Poppins Light" panose="02000000000000000000" charset="0"/>
                <a:cs typeface="Poppins Light" panose="02000000000000000000" charset="0"/>
              </a:defRPr>
            </a:lvl5pPr>
          </a:lstStyle>
          <a:p>
            <a:pPr algn="l"/>
            <a:r>
              <a:rPr lang="en-US" dirty="0"/>
              <a:t>03</a:t>
            </a:r>
          </a:p>
        </p:txBody>
      </p:sp>
      <p:sp>
        <p:nvSpPr>
          <p:cNvPr id="12" name="body2"/>
          <p:cNvSpPr>
            <a:spLocks noGrp="1"/>
          </p:cNvSpPr>
          <p:nvPr>
            <p:ph sz="quarter" idx="19"/>
          </p:nvPr>
        </p:nvSpPr>
        <p:spPr>
          <a:xfrm>
            <a:off x="4484299" y="1999385"/>
            <a:ext cx="3119718" cy="3861022"/>
          </a:xfrm>
          <a:prstGeom prst="rect">
            <a:avLst/>
          </a:prstGeom>
          <a:noFill/>
          <a:ln>
            <a:noFill/>
          </a:ln>
        </p:spPr>
        <p:txBody>
          <a:bodyPr lIns="251999" tIns="1872000" rIns="216000" bIns="216000"/>
          <a:lstStyle>
            <a:lvl1pPr marL="0" indent="0" algn="l" eaLnBrk="1" fontAlgn="auto" latinLnBrk="0" hangingPunct="1">
              <a:lnSpc>
                <a:spcPct val="100000"/>
              </a:lnSpc>
              <a:spcBef>
                <a:spcPts val="0"/>
              </a:spcBef>
              <a:spcAft>
                <a:spcPts val="1200"/>
              </a:spcAft>
              <a:buSzPct val="80000"/>
              <a:buNone/>
              <a:defRPr sz="1800" b="1">
                <a:solidFill>
                  <a:schemeClr val="bg1"/>
                </a:solidFill>
                <a:effectLst/>
                <a:latin typeface="Poppins Regular" panose="02000000000000000000" charset="0"/>
                <a:cs typeface="Poppins Regular" panose="02000000000000000000" charset="0"/>
              </a:defRPr>
            </a:lvl1pPr>
            <a:lvl2pPr marL="0" indent="-179705" algn="just" eaLnBrk="1" fontAlgn="auto" latinLnBrk="0" hangingPunct="1">
              <a:lnSpc>
                <a:spcPct val="135000"/>
              </a:lnSpc>
              <a:spcBef>
                <a:spcPts val="0"/>
              </a:spcBef>
              <a:spcAft>
                <a:spcPts val="0"/>
              </a:spcAft>
              <a:buSzPct val="80000"/>
              <a:defRPr sz="1600">
                <a:latin typeface="Poppins Regular" panose="02000000000000000000" charset="0"/>
                <a:cs typeface="Poppins Regular" panose="02000000000000000000" charset="0"/>
              </a:defRPr>
            </a:lvl2pPr>
            <a:lvl3pPr marL="0" indent="0" eaLnBrk="1" fontAlgn="auto" latinLnBrk="0" hangingPunct="1">
              <a:lnSpc>
                <a:spcPct val="135000"/>
              </a:lnSpc>
              <a:spcBef>
                <a:spcPts val="0"/>
              </a:spcBef>
              <a:spcAft>
                <a:spcPts val="0"/>
              </a:spcAft>
              <a:buSzPct val="80000"/>
              <a:buNone/>
              <a:defRPr sz="1600">
                <a:latin typeface="Poppins Regular" panose="02000000000000000000" charset="0"/>
                <a:cs typeface="Poppins Regular" panose="02000000000000000000" charset="0"/>
              </a:defRPr>
            </a:lvl3pPr>
            <a:lvl4pPr marL="0" indent="-179705" eaLnBrk="1" fontAlgn="auto" latinLnBrk="0" hangingPunct="1">
              <a:lnSpc>
                <a:spcPct val="135000"/>
              </a:lnSpc>
              <a:spcBef>
                <a:spcPts val="0"/>
              </a:spcBef>
              <a:spcAft>
                <a:spcPts val="0"/>
              </a:spcAft>
              <a:buSzPct val="80000"/>
              <a:defRPr sz="1600">
                <a:latin typeface="Poppins Regular" panose="02000000000000000000" charset="0"/>
                <a:cs typeface="Poppins Regular" panose="02000000000000000000" charset="0"/>
              </a:defRPr>
            </a:lvl4pPr>
            <a:lvl5pPr marL="0" indent="0" eaLnBrk="1" fontAlgn="auto" latinLnBrk="0" hangingPunct="1">
              <a:lnSpc>
                <a:spcPct val="100000"/>
              </a:lnSpc>
              <a:spcBef>
                <a:spcPts val="0"/>
              </a:spcBef>
              <a:spcAft>
                <a:spcPts val="1200"/>
              </a:spcAft>
              <a:buSzPct val="80000"/>
              <a:buNone/>
              <a:defRPr sz="1200">
                <a:solidFill>
                  <a:schemeClr val="bg1"/>
                </a:solidFill>
                <a:latin typeface="Poppins Regular" panose="02000000000000000000" charset="0"/>
                <a:cs typeface="Poppins Regular" panose="02000000000000000000" charset="0"/>
              </a:defRPr>
            </a:lvl5pPr>
            <a:lvl6pPr algn="l">
              <a:defRPr/>
            </a:lvl6pPr>
          </a:lstStyle>
          <a:p>
            <a:pPr lvl="0"/>
            <a:r>
              <a:rPr lang="en-US" dirty="0"/>
              <a:t>Bot Management</a:t>
            </a:r>
          </a:p>
          <a:p>
            <a:pPr lvl="4"/>
            <a:r>
              <a:rPr lang="en-US" dirty="0"/>
              <a:t>The WAF effectively manages bot traffic, distinguishing between legitimate bots and malicious bot activities, enhancing web security.</a:t>
            </a:r>
          </a:p>
        </p:txBody>
      </p:sp>
      <p:sp>
        <p:nvSpPr>
          <p:cNvPr id="14" name="number2"/>
          <p:cNvSpPr>
            <a:spLocks noGrp="1"/>
          </p:cNvSpPr>
          <p:nvPr>
            <p:ph sz="quarter" idx="20"/>
          </p:nvPr>
        </p:nvSpPr>
        <p:spPr>
          <a:xfrm>
            <a:off x="4561102" y="2639763"/>
            <a:ext cx="2945443" cy="615315"/>
          </a:xfrm>
          <a:prstGeom prst="rect">
            <a:avLst/>
          </a:prstGeom>
        </p:spPr>
        <p:txBody>
          <a:bodyPr/>
          <a:lstStyle>
            <a:lvl1pPr marL="0" indent="0" algn="l">
              <a:lnSpc>
                <a:spcPct val="100000"/>
              </a:lnSpc>
              <a:buNone/>
              <a:defRPr sz="4400" b="1">
                <a:solidFill>
                  <a:schemeClr val="bg1"/>
                </a:solidFill>
                <a:latin typeface="Poppins Light" panose="02000000000000000000" charset="0"/>
                <a:cs typeface="Poppins Light" panose="02000000000000000000" charset="0"/>
              </a:defRPr>
            </a:lvl1pPr>
            <a:lvl2pPr marL="457200" indent="0" algn="ctr">
              <a:lnSpc>
                <a:spcPct val="100000"/>
              </a:lnSpc>
              <a:buNone/>
              <a:defRPr sz="2200">
                <a:solidFill>
                  <a:schemeClr val="tx1"/>
                </a:solidFill>
                <a:latin typeface="Poppins Light" panose="02000000000000000000" charset="0"/>
                <a:cs typeface="Poppins Light" panose="02000000000000000000" charset="0"/>
              </a:defRPr>
            </a:lvl2pPr>
            <a:lvl3pPr marL="914400" indent="0">
              <a:lnSpc>
                <a:spcPct val="100000"/>
              </a:lnSpc>
              <a:buNone/>
              <a:defRPr sz="2200">
                <a:solidFill>
                  <a:schemeClr val="tx1"/>
                </a:solidFill>
                <a:latin typeface="Poppins Light" panose="02000000000000000000" charset="0"/>
                <a:cs typeface="Poppins Light" panose="02000000000000000000" charset="0"/>
              </a:defRPr>
            </a:lvl3pPr>
            <a:lvl4pPr>
              <a:lnSpc>
                <a:spcPct val="100000"/>
              </a:lnSpc>
              <a:defRPr sz="2200">
                <a:solidFill>
                  <a:schemeClr val="tx1"/>
                </a:solidFill>
                <a:latin typeface="Poppins Light" panose="02000000000000000000" charset="0"/>
                <a:cs typeface="Poppins Light" panose="02000000000000000000" charset="0"/>
              </a:defRPr>
            </a:lvl4pPr>
            <a:lvl5pPr>
              <a:lnSpc>
                <a:spcPct val="100000"/>
              </a:lnSpc>
              <a:defRPr sz="2200">
                <a:solidFill>
                  <a:schemeClr val="tx1"/>
                </a:solidFill>
                <a:latin typeface="Poppins Light" panose="02000000000000000000" charset="0"/>
                <a:cs typeface="Poppins Light" panose="02000000000000000000" charset="0"/>
              </a:defRPr>
            </a:lvl5pPr>
          </a:lstStyle>
          <a:p>
            <a:pPr algn="l"/>
            <a:r>
              <a:rPr lang="en-US"/>
              <a:t>02</a:t>
            </a:r>
          </a:p>
        </p:txBody>
      </p:sp>
      <p:sp>
        <p:nvSpPr>
          <p:cNvPr id="8" name="header"/>
          <p:cNvSpPr>
            <a:spLocks noGrp="1"/>
          </p:cNvSpPr>
          <p:nvPr>
            <p:ph type="title"/>
          </p:nvPr>
        </p:nvSpPr>
        <p:spPr>
          <a:xfrm>
            <a:off x="835414" y="342413"/>
            <a:ext cx="10800000" cy="615600"/>
          </a:xfrm>
          <a:prstGeom prst="rect">
            <a:avLst/>
          </a:prstGeom>
        </p:spPr>
        <p:txBody>
          <a:bodyPr anchor="ctr" anchorCtr="0"/>
          <a:lstStyle>
            <a:lvl1pPr algn="l">
              <a:defRPr sz="3400" b="1">
                <a:solidFill>
                  <a:schemeClr val="tx1"/>
                </a:solidFill>
                <a:latin typeface="Poppins SemiBold" panose="02000000000000000000" charset="0"/>
                <a:cs typeface="Poppins SemiBold" panose="02000000000000000000" charset="0"/>
              </a:defRPr>
            </a:lvl1pPr>
          </a:lstStyle>
          <a:p>
            <a:pPr algn="l"/>
            <a:r>
              <a:rPr lang="en-US"/>
              <a:t>Advanced Threat Protection</a:t>
            </a:r>
          </a:p>
        </p:txBody>
      </p:sp>
    </p:spTree>
    <p:custDataLst>
      <p:tags r:id="rId1"/>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hape3"/>
          <p:cNvPicPr>
            <a:picLocks noChangeAspect="1"/>
          </p:cNvPicPr>
          <p:nvPr/>
        </p:nvPicPr>
        <p:blipFill>
          <a:blip r:embed="rId4"/>
          <a:stretch>
            <a:fillRect/>
          </a:stretch>
        </p:blipFill>
        <p:spPr>
          <a:xfrm>
            <a:off x="8115111" y="1965229"/>
            <a:ext cx="3128317" cy="3873154"/>
          </a:xfrm>
          <a:prstGeom prst="rect">
            <a:avLst/>
          </a:prstGeom>
        </p:spPr>
      </p:pic>
      <p:pic>
        <p:nvPicPr>
          <p:cNvPr id="3" name="shape2"/>
          <p:cNvPicPr>
            <a:picLocks noChangeAspect="1"/>
          </p:cNvPicPr>
          <p:nvPr/>
        </p:nvPicPr>
        <p:blipFill>
          <a:blip r:embed="rId5"/>
          <a:stretch>
            <a:fillRect/>
          </a:stretch>
        </p:blipFill>
        <p:spPr>
          <a:xfrm>
            <a:off x="4488292" y="1989662"/>
            <a:ext cx="3114392" cy="3870745"/>
          </a:xfrm>
          <a:prstGeom prst="rect">
            <a:avLst/>
          </a:prstGeom>
        </p:spPr>
      </p:pic>
      <p:pic>
        <p:nvPicPr>
          <p:cNvPr id="4" name="shape1"/>
          <p:cNvPicPr>
            <a:picLocks noChangeAspect="1"/>
          </p:cNvPicPr>
          <p:nvPr/>
        </p:nvPicPr>
        <p:blipFill>
          <a:blip r:embed="rId6"/>
          <a:stretch>
            <a:fillRect/>
          </a:stretch>
        </p:blipFill>
        <p:spPr>
          <a:xfrm>
            <a:off x="918297" y="1981689"/>
            <a:ext cx="3119717" cy="3862506"/>
          </a:xfrm>
          <a:prstGeom prst="rect">
            <a:avLst/>
          </a:prstGeom>
        </p:spPr>
      </p:pic>
      <p:pic>
        <p:nvPicPr>
          <p:cNvPr id="5" name="tray"/>
          <p:cNvPicPr>
            <a:picLocks noChangeAspect="1"/>
          </p:cNvPicPr>
          <p:nvPr/>
        </p:nvPicPr>
        <p:blipFill>
          <a:blip r:embed="rId7"/>
          <a:stretch>
            <a:fillRect/>
          </a:stretch>
        </p:blipFill>
        <p:spPr>
          <a:xfrm>
            <a:off x="4" y="-3991"/>
            <a:ext cx="12191992" cy="1308409"/>
          </a:xfrm>
          <a:prstGeom prst="rect">
            <a:avLst/>
          </a:prstGeom>
        </p:spPr>
      </p:pic>
      <p:sp>
        <p:nvSpPr>
          <p:cNvPr id="13" name="body1"/>
          <p:cNvSpPr>
            <a:spLocks noGrp="1"/>
          </p:cNvSpPr>
          <p:nvPr>
            <p:ph sz="quarter" idx="10"/>
          </p:nvPr>
        </p:nvSpPr>
        <p:spPr>
          <a:xfrm>
            <a:off x="918297" y="1999385"/>
            <a:ext cx="3119718" cy="3861022"/>
          </a:xfrm>
          <a:prstGeom prst="rect">
            <a:avLst/>
          </a:prstGeom>
          <a:noFill/>
          <a:ln>
            <a:noFill/>
          </a:ln>
        </p:spPr>
        <p:txBody>
          <a:bodyPr lIns="251999" tIns="1872000" rIns="216000" bIns="216000"/>
          <a:lstStyle>
            <a:lvl1pPr marL="0" indent="0" algn="l" eaLnBrk="1" fontAlgn="auto" latinLnBrk="0" hangingPunct="1">
              <a:lnSpc>
                <a:spcPct val="100000"/>
              </a:lnSpc>
              <a:spcBef>
                <a:spcPts val="0"/>
              </a:spcBef>
              <a:spcAft>
                <a:spcPts val="1200"/>
              </a:spcAft>
              <a:buSzPct val="80000"/>
              <a:buNone/>
              <a:defRPr sz="1800" b="1">
                <a:solidFill>
                  <a:schemeClr val="bg1"/>
                </a:solidFill>
                <a:effectLst/>
                <a:latin typeface="Poppins Regular" panose="02000000000000000000" charset="0"/>
                <a:cs typeface="Poppins Regular" panose="02000000000000000000" charset="0"/>
              </a:defRPr>
            </a:lvl1pPr>
            <a:lvl2pPr marL="0" indent="-179705" algn="just" eaLnBrk="1" fontAlgn="auto" latinLnBrk="0" hangingPunct="1">
              <a:lnSpc>
                <a:spcPct val="135000"/>
              </a:lnSpc>
              <a:spcBef>
                <a:spcPts val="0"/>
              </a:spcBef>
              <a:spcAft>
                <a:spcPts val="0"/>
              </a:spcAft>
              <a:buSzPct val="80000"/>
              <a:defRPr sz="1600">
                <a:latin typeface="Poppins Regular" panose="02000000000000000000" charset="0"/>
                <a:cs typeface="Poppins Regular" panose="02000000000000000000" charset="0"/>
              </a:defRPr>
            </a:lvl2pPr>
            <a:lvl3pPr marL="0" indent="0" eaLnBrk="1" fontAlgn="auto" latinLnBrk="0" hangingPunct="1">
              <a:lnSpc>
                <a:spcPct val="135000"/>
              </a:lnSpc>
              <a:spcBef>
                <a:spcPts val="0"/>
              </a:spcBef>
              <a:spcAft>
                <a:spcPts val="0"/>
              </a:spcAft>
              <a:buSzPct val="80000"/>
              <a:buNone/>
              <a:defRPr sz="1600">
                <a:latin typeface="Poppins Regular" panose="02000000000000000000" charset="0"/>
                <a:cs typeface="Poppins Regular" panose="02000000000000000000" charset="0"/>
              </a:defRPr>
            </a:lvl3pPr>
            <a:lvl4pPr marL="0" indent="-179705" eaLnBrk="1" fontAlgn="auto" latinLnBrk="0" hangingPunct="1">
              <a:lnSpc>
                <a:spcPct val="135000"/>
              </a:lnSpc>
              <a:spcBef>
                <a:spcPts val="0"/>
              </a:spcBef>
              <a:spcAft>
                <a:spcPts val="0"/>
              </a:spcAft>
              <a:buSzPct val="80000"/>
              <a:defRPr sz="1600">
                <a:latin typeface="Poppins Regular" panose="02000000000000000000" charset="0"/>
                <a:cs typeface="Poppins Regular" panose="02000000000000000000" charset="0"/>
              </a:defRPr>
            </a:lvl4pPr>
            <a:lvl5pPr marL="0" indent="0" eaLnBrk="1" fontAlgn="auto" latinLnBrk="0" hangingPunct="1">
              <a:lnSpc>
                <a:spcPct val="100000"/>
              </a:lnSpc>
              <a:spcBef>
                <a:spcPts val="0"/>
              </a:spcBef>
              <a:spcAft>
                <a:spcPts val="1200"/>
              </a:spcAft>
              <a:buSzPct val="80000"/>
              <a:buNone/>
              <a:defRPr sz="1200">
                <a:solidFill>
                  <a:schemeClr val="bg1"/>
                </a:solidFill>
                <a:latin typeface="Poppins Regular" panose="02000000000000000000" charset="0"/>
                <a:cs typeface="Poppins Regular" panose="02000000000000000000" charset="0"/>
              </a:defRPr>
            </a:lvl5pPr>
            <a:lvl6pPr algn="l">
              <a:defRPr/>
            </a:lvl6pPr>
          </a:lstStyle>
          <a:p>
            <a:pPr lvl="0"/>
            <a:r>
              <a:rPr lang="en-US" dirty="0"/>
              <a:t>Cloud-Native Architecture</a:t>
            </a:r>
          </a:p>
          <a:p>
            <a:pPr lvl="4"/>
            <a:r>
              <a:rPr lang="en-US" dirty="0"/>
              <a:t>CloudIDEaaS WAF is designed for seamless integration with cloud environments, providing scalable and elastic security for dynamic workloads.</a:t>
            </a:r>
          </a:p>
        </p:txBody>
      </p:sp>
      <p:sp>
        <p:nvSpPr>
          <p:cNvPr id="7" name="number1"/>
          <p:cNvSpPr>
            <a:spLocks noGrp="1"/>
          </p:cNvSpPr>
          <p:nvPr>
            <p:ph sz="quarter" idx="14"/>
          </p:nvPr>
        </p:nvSpPr>
        <p:spPr>
          <a:xfrm>
            <a:off x="1006557" y="2640399"/>
            <a:ext cx="2945443" cy="615315"/>
          </a:xfrm>
          <a:prstGeom prst="rect">
            <a:avLst/>
          </a:prstGeom>
        </p:spPr>
        <p:txBody>
          <a:bodyPr/>
          <a:lstStyle>
            <a:lvl1pPr marL="0" indent="0" algn="l">
              <a:lnSpc>
                <a:spcPct val="100000"/>
              </a:lnSpc>
              <a:buNone/>
              <a:defRPr sz="4400" b="1">
                <a:solidFill>
                  <a:srgbClr val="93ABDF"/>
                </a:solidFill>
                <a:latin typeface="Poppins Light" panose="02000000000000000000" charset="0"/>
                <a:cs typeface="Poppins Light" panose="02000000000000000000" charset="0"/>
              </a:defRPr>
            </a:lvl1pPr>
            <a:lvl2pPr marL="457200" indent="0" algn="ctr">
              <a:lnSpc>
                <a:spcPct val="100000"/>
              </a:lnSpc>
              <a:buNone/>
              <a:defRPr sz="2200">
                <a:solidFill>
                  <a:schemeClr val="tx1"/>
                </a:solidFill>
                <a:latin typeface="Poppins Light" panose="02000000000000000000" charset="0"/>
                <a:cs typeface="Poppins Light" panose="02000000000000000000" charset="0"/>
              </a:defRPr>
            </a:lvl2pPr>
            <a:lvl3pPr marL="914400" indent="0">
              <a:lnSpc>
                <a:spcPct val="100000"/>
              </a:lnSpc>
              <a:buNone/>
              <a:defRPr sz="2200">
                <a:solidFill>
                  <a:schemeClr val="tx1"/>
                </a:solidFill>
                <a:latin typeface="Poppins Light" panose="02000000000000000000" charset="0"/>
                <a:cs typeface="Poppins Light" panose="02000000000000000000" charset="0"/>
              </a:defRPr>
            </a:lvl3pPr>
            <a:lvl4pPr>
              <a:lnSpc>
                <a:spcPct val="100000"/>
              </a:lnSpc>
              <a:defRPr sz="2200">
                <a:solidFill>
                  <a:schemeClr val="tx1"/>
                </a:solidFill>
                <a:latin typeface="Poppins Light" panose="02000000000000000000" charset="0"/>
                <a:cs typeface="Poppins Light" panose="02000000000000000000" charset="0"/>
              </a:defRPr>
            </a:lvl4pPr>
            <a:lvl5pPr>
              <a:lnSpc>
                <a:spcPct val="100000"/>
              </a:lnSpc>
              <a:defRPr sz="2200">
                <a:solidFill>
                  <a:schemeClr val="tx1"/>
                </a:solidFill>
                <a:latin typeface="Poppins Light" panose="02000000000000000000" charset="0"/>
                <a:cs typeface="Poppins Light" panose="02000000000000000000" charset="0"/>
              </a:defRPr>
            </a:lvl5pPr>
          </a:lstStyle>
          <a:p>
            <a:pPr algn="l"/>
            <a:r>
              <a:rPr lang="en-US"/>
              <a:t>01</a:t>
            </a:r>
          </a:p>
        </p:txBody>
      </p:sp>
      <p:sp>
        <p:nvSpPr>
          <p:cNvPr id="19" name="body3"/>
          <p:cNvSpPr>
            <a:spLocks noGrp="1"/>
          </p:cNvSpPr>
          <p:nvPr>
            <p:ph sz="quarter" idx="17"/>
          </p:nvPr>
        </p:nvSpPr>
        <p:spPr>
          <a:xfrm>
            <a:off x="8115110" y="1983400"/>
            <a:ext cx="3128318" cy="3861022"/>
          </a:xfrm>
          <a:prstGeom prst="rect">
            <a:avLst/>
          </a:prstGeom>
          <a:noFill/>
          <a:ln>
            <a:noFill/>
          </a:ln>
        </p:spPr>
        <p:txBody>
          <a:bodyPr lIns="251999" tIns="1872000" rIns="216000" bIns="216000"/>
          <a:lstStyle>
            <a:lvl1pPr marL="0" indent="0" algn="l" eaLnBrk="1" fontAlgn="auto" latinLnBrk="0" hangingPunct="1">
              <a:lnSpc>
                <a:spcPct val="100000"/>
              </a:lnSpc>
              <a:spcBef>
                <a:spcPts val="0"/>
              </a:spcBef>
              <a:spcAft>
                <a:spcPts val="1200"/>
              </a:spcAft>
              <a:buSzPct val="80000"/>
              <a:buNone/>
              <a:defRPr sz="1800" b="1">
                <a:solidFill>
                  <a:schemeClr val="bg1"/>
                </a:solidFill>
                <a:effectLst/>
                <a:latin typeface="Poppins Regular" panose="02000000000000000000" charset="0"/>
                <a:cs typeface="Poppins Regular" panose="02000000000000000000" charset="0"/>
              </a:defRPr>
            </a:lvl1pPr>
            <a:lvl2pPr marL="0" indent="-179705" algn="just" eaLnBrk="1" fontAlgn="auto" latinLnBrk="0" hangingPunct="1">
              <a:lnSpc>
                <a:spcPct val="135000"/>
              </a:lnSpc>
              <a:spcBef>
                <a:spcPts val="0"/>
              </a:spcBef>
              <a:spcAft>
                <a:spcPts val="0"/>
              </a:spcAft>
              <a:buSzPct val="80000"/>
              <a:defRPr sz="1600">
                <a:latin typeface="Poppins Regular" panose="02000000000000000000" charset="0"/>
                <a:cs typeface="Poppins Regular" panose="02000000000000000000" charset="0"/>
              </a:defRPr>
            </a:lvl2pPr>
            <a:lvl3pPr marL="0" indent="0" eaLnBrk="1" fontAlgn="auto" latinLnBrk="0" hangingPunct="1">
              <a:lnSpc>
                <a:spcPct val="135000"/>
              </a:lnSpc>
              <a:spcBef>
                <a:spcPts val="0"/>
              </a:spcBef>
              <a:spcAft>
                <a:spcPts val="0"/>
              </a:spcAft>
              <a:buSzPct val="80000"/>
              <a:buNone/>
              <a:defRPr sz="1600">
                <a:latin typeface="Poppins Regular" panose="02000000000000000000" charset="0"/>
                <a:cs typeface="Poppins Regular" panose="02000000000000000000" charset="0"/>
              </a:defRPr>
            </a:lvl3pPr>
            <a:lvl4pPr marL="0" indent="-179705" eaLnBrk="1" fontAlgn="auto" latinLnBrk="0" hangingPunct="1">
              <a:lnSpc>
                <a:spcPct val="135000"/>
              </a:lnSpc>
              <a:spcBef>
                <a:spcPts val="0"/>
              </a:spcBef>
              <a:spcAft>
                <a:spcPts val="0"/>
              </a:spcAft>
              <a:buSzPct val="80000"/>
              <a:defRPr sz="1600">
                <a:latin typeface="Poppins Regular" panose="02000000000000000000" charset="0"/>
                <a:cs typeface="Poppins Regular" panose="02000000000000000000" charset="0"/>
              </a:defRPr>
            </a:lvl4pPr>
            <a:lvl5pPr marL="0" indent="0" eaLnBrk="1" fontAlgn="auto" latinLnBrk="0" hangingPunct="1">
              <a:lnSpc>
                <a:spcPct val="100000"/>
              </a:lnSpc>
              <a:spcBef>
                <a:spcPts val="0"/>
              </a:spcBef>
              <a:spcAft>
                <a:spcPts val="1200"/>
              </a:spcAft>
              <a:buSzPct val="80000"/>
              <a:buNone/>
              <a:defRPr sz="1200">
                <a:solidFill>
                  <a:schemeClr val="bg1"/>
                </a:solidFill>
                <a:latin typeface="Poppins Regular" panose="02000000000000000000" charset="0"/>
                <a:cs typeface="Poppins Regular" panose="02000000000000000000" charset="0"/>
              </a:defRPr>
            </a:lvl5pPr>
            <a:lvl6pPr algn="l">
              <a:defRPr/>
            </a:lvl6pPr>
          </a:lstStyle>
          <a:p>
            <a:pPr lvl="0"/>
            <a:r>
              <a:rPr lang="en-US" dirty="0"/>
              <a:t>Multi-layered Defense</a:t>
            </a:r>
          </a:p>
          <a:p>
            <a:pPr lvl="4"/>
            <a:r>
              <a:rPr lang="en-US" dirty="0"/>
              <a:t>CloudIDEaaS WAF complements existing security measures, providing multi-layered defense against web attacks and data breaches.</a:t>
            </a:r>
          </a:p>
        </p:txBody>
      </p:sp>
      <p:sp>
        <p:nvSpPr>
          <p:cNvPr id="20" name="number3"/>
          <p:cNvSpPr>
            <a:spLocks noGrp="1"/>
          </p:cNvSpPr>
          <p:nvPr>
            <p:ph sz="quarter" idx="18"/>
          </p:nvPr>
        </p:nvSpPr>
        <p:spPr>
          <a:xfrm>
            <a:off x="8206975" y="2637797"/>
            <a:ext cx="2945443" cy="615315"/>
          </a:xfrm>
          <a:prstGeom prst="rect">
            <a:avLst/>
          </a:prstGeom>
        </p:spPr>
        <p:txBody>
          <a:bodyPr/>
          <a:lstStyle>
            <a:lvl1pPr marL="0" indent="0" algn="l">
              <a:lnSpc>
                <a:spcPct val="100000"/>
              </a:lnSpc>
              <a:buNone/>
              <a:defRPr sz="4400" b="1">
                <a:solidFill>
                  <a:srgbClr val="93ABDF"/>
                </a:solidFill>
                <a:latin typeface="Poppins Light" panose="02000000000000000000" charset="0"/>
                <a:cs typeface="Poppins Light" panose="02000000000000000000" charset="0"/>
              </a:defRPr>
            </a:lvl1pPr>
            <a:lvl2pPr marL="457200" indent="0" algn="ctr">
              <a:lnSpc>
                <a:spcPct val="100000"/>
              </a:lnSpc>
              <a:buNone/>
              <a:defRPr sz="2200">
                <a:solidFill>
                  <a:schemeClr val="tx1"/>
                </a:solidFill>
                <a:latin typeface="Poppins Light" panose="02000000000000000000" charset="0"/>
                <a:cs typeface="Poppins Light" panose="02000000000000000000" charset="0"/>
              </a:defRPr>
            </a:lvl2pPr>
            <a:lvl3pPr marL="914400" indent="0">
              <a:lnSpc>
                <a:spcPct val="100000"/>
              </a:lnSpc>
              <a:buNone/>
              <a:defRPr sz="2200">
                <a:solidFill>
                  <a:schemeClr val="tx1"/>
                </a:solidFill>
                <a:latin typeface="Poppins Light" panose="02000000000000000000" charset="0"/>
                <a:cs typeface="Poppins Light" panose="02000000000000000000" charset="0"/>
              </a:defRPr>
            </a:lvl3pPr>
            <a:lvl4pPr>
              <a:lnSpc>
                <a:spcPct val="100000"/>
              </a:lnSpc>
              <a:defRPr sz="2200">
                <a:solidFill>
                  <a:schemeClr val="tx1"/>
                </a:solidFill>
                <a:latin typeface="Poppins Light" panose="02000000000000000000" charset="0"/>
                <a:cs typeface="Poppins Light" panose="02000000000000000000" charset="0"/>
              </a:defRPr>
            </a:lvl4pPr>
            <a:lvl5pPr>
              <a:lnSpc>
                <a:spcPct val="100000"/>
              </a:lnSpc>
              <a:defRPr sz="2200">
                <a:solidFill>
                  <a:schemeClr val="tx1"/>
                </a:solidFill>
                <a:latin typeface="Poppins Light" panose="02000000000000000000" charset="0"/>
                <a:cs typeface="Poppins Light" panose="02000000000000000000" charset="0"/>
              </a:defRPr>
            </a:lvl5pPr>
          </a:lstStyle>
          <a:p>
            <a:pPr algn="l"/>
            <a:r>
              <a:rPr lang="en-US"/>
              <a:t>03</a:t>
            </a:r>
          </a:p>
        </p:txBody>
      </p:sp>
      <p:sp>
        <p:nvSpPr>
          <p:cNvPr id="12" name="body2"/>
          <p:cNvSpPr>
            <a:spLocks noGrp="1"/>
          </p:cNvSpPr>
          <p:nvPr>
            <p:ph sz="quarter" idx="19"/>
          </p:nvPr>
        </p:nvSpPr>
        <p:spPr>
          <a:xfrm>
            <a:off x="4484299" y="1999385"/>
            <a:ext cx="3119718" cy="3861022"/>
          </a:xfrm>
          <a:prstGeom prst="rect">
            <a:avLst/>
          </a:prstGeom>
          <a:noFill/>
          <a:ln>
            <a:noFill/>
          </a:ln>
        </p:spPr>
        <p:txBody>
          <a:bodyPr lIns="251999" tIns="1872000" rIns="216000" bIns="216000"/>
          <a:lstStyle>
            <a:lvl1pPr marL="0" indent="0" algn="l" eaLnBrk="1" fontAlgn="auto" latinLnBrk="0" hangingPunct="1">
              <a:lnSpc>
                <a:spcPct val="100000"/>
              </a:lnSpc>
              <a:spcBef>
                <a:spcPts val="0"/>
              </a:spcBef>
              <a:spcAft>
                <a:spcPts val="1200"/>
              </a:spcAft>
              <a:buSzPct val="80000"/>
              <a:buNone/>
              <a:defRPr sz="1800" b="1">
                <a:solidFill>
                  <a:schemeClr val="bg1"/>
                </a:solidFill>
                <a:effectLst/>
                <a:latin typeface="Poppins Regular" panose="02000000000000000000" charset="0"/>
                <a:cs typeface="Poppins Regular" panose="02000000000000000000" charset="0"/>
              </a:defRPr>
            </a:lvl1pPr>
            <a:lvl2pPr marL="0" indent="-179705" algn="just" eaLnBrk="1" fontAlgn="auto" latinLnBrk="0" hangingPunct="1">
              <a:lnSpc>
                <a:spcPct val="135000"/>
              </a:lnSpc>
              <a:spcBef>
                <a:spcPts val="0"/>
              </a:spcBef>
              <a:spcAft>
                <a:spcPts val="0"/>
              </a:spcAft>
              <a:buSzPct val="80000"/>
              <a:defRPr sz="1600">
                <a:latin typeface="Poppins Regular" panose="02000000000000000000" charset="0"/>
                <a:cs typeface="Poppins Regular" panose="02000000000000000000" charset="0"/>
              </a:defRPr>
            </a:lvl2pPr>
            <a:lvl3pPr marL="0" indent="0" eaLnBrk="1" fontAlgn="auto" latinLnBrk="0" hangingPunct="1">
              <a:lnSpc>
                <a:spcPct val="135000"/>
              </a:lnSpc>
              <a:spcBef>
                <a:spcPts val="0"/>
              </a:spcBef>
              <a:spcAft>
                <a:spcPts val="0"/>
              </a:spcAft>
              <a:buSzPct val="80000"/>
              <a:buNone/>
              <a:defRPr sz="1600">
                <a:latin typeface="Poppins Regular" panose="02000000000000000000" charset="0"/>
                <a:cs typeface="Poppins Regular" panose="02000000000000000000" charset="0"/>
              </a:defRPr>
            </a:lvl3pPr>
            <a:lvl4pPr marL="0" indent="-179705" eaLnBrk="1" fontAlgn="auto" latinLnBrk="0" hangingPunct="1">
              <a:lnSpc>
                <a:spcPct val="135000"/>
              </a:lnSpc>
              <a:spcBef>
                <a:spcPts val="0"/>
              </a:spcBef>
              <a:spcAft>
                <a:spcPts val="0"/>
              </a:spcAft>
              <a:buSzPct val="80000"/>
              <a:defRPr sz="1600">
                <a:latin typeface="Poppins Regular" panose="02000000000000000000" charset="0"/>
                <a:cs typeface="Poppins Regular" panose="02000000000000000000" charset="0"/>
              </a:defRPr>
            </a:lvl4pPr>
            <a:lvl5pPr marL="0" indent="0" eaLnBrk="1" fontAlgn="auto" latinLnBrk="0" hangingPunct="1">
              <a:lnSpc>
                <a:spcPct val="100000"/>
              </a:lnSpc>
              <a:spcBef>
                <a:spcPts val="0"/>
              </a:spcBef>
              <a:spcAft>
                <a:spcPts val="1200"/>
              </a:spcAft>
              <a:buSzPct val="80000"/>
              <a:buNone/>
              <a:defRPr sz="1200">
                <a:solidFill>
                  <a:schemeClr val="bg1"/>
                </a:solidFill>
                <a:latin typeface="Poppins Regular" panose="02000000000000000000" charset="0"/>
                <a:cs typeface="Poppins Regular" panose="02000000000000000000" charset="0"/>
              </a:defRPr>
            </a:lvl5pPr>
            <a:lvl6pPr algn="l">
              <a:defRPr/>
            </a:lvl6pPr>
          </a:lstStyle>
          <a:p>
            <a:pPr lvl="0"/>
            <a:r>
              <a:rPr lang="en-US" dirty="0"/>
              <a:t>API Security and Integration</a:t>
            </a:r>
          </a:p>
          <a:p>
            <a:pPr lvl="4"/>
            <a:r>
              <a:rPr lang="en-US" dirty="0"/>
              <a:t>The WAF offers robust API security, protecting web services and ensuring secure integration with third-party applications.</a:t>
            </a:r>
          </a:p>
        </p:txBody>
      </p:sp>
      <p:sp>
        <p:nvSpPr>
          <p:cNvPr id="14" name="number2"/>
          <p:cNvSpPr>
            <a:spLocks noGrp="1"/>
          </p:cNvSpPr>
          <p:nvPr>
            <p:ph sz="quarter" idx="20"/>
          </p:nvPr>
        </p:nvSpPr>
        <p:spPr>
          <a:xfrm>
            <a:off x="4561102" y="2639763"/>
            <a:ext cx="2945443" cy="615315"/>
          </a:xfrm>
          <a:prstGeom prst="rect">
            <a:avLst/>
          </a:prstGeom>
        </p:spPr>
        <p:txBody>
          <a:bodyPr/>
          <a:lstStyle>
            <a:lvl1pPr marL="0" indent="0" algn="l">
              <a:lnSpc>
                <a:spcPct val="100000"/>
              </a:lnSpc>
              <a:buNone/>
              <a:defRPr sz="4400" b="1">
                <a:solidFill>
                  <a:schemeClr val="bg1"/>
                </a:solidFill>
                <a:latin typeface="Poppins Light" panose="02000000000000000000" charset="0"/>
                <a:cs typeface="Poppins Light" panose="02000000000000000000" charset="0"/>
              </a:defRPr>
            </a:lvl1pPr>
            <a:lvl2pPr marL="457200" indent="0" algn="ctr">
              <a:lnSpc>
                <a:spcPct val="100000"/>
              </a:lnSpc>
              <a:buNone/>
              <a:defRPr sz="2200">
                <a:solidFill>
                  <a:schemeClr val="tx1"/>
                </a:solidFill>
                <a:latin typeface="Poppins Light" panose="02000000000000000000" charset="0"/>
                <a:cs typeface="Poppins Light" panose="02000000000000000000" charset="0"/>
              </a:defRPr>
            </a:lvl2pPr>
            <a:lvl3pPr marL="914400" indent="0">
              <a:lnSpc>
                <a:spcPct val="100000"/>
              </a:lnSpc>
              <a:buNone/>
              <a:defRPr sz="2200">
                <a:solidFill>
                  <a:schemeClr val="tx1"/>
                </a:solidFill>
                <a:latin typeface="Poppins Light" panose="02000000000000000000" charset="0"/>
                <a:cs typeface="Poppins Light" panose="02000000000000000000" charset="0"/>
              </a:defRPr>
            </a:lvl3pPr>
            <a:lvl4pPr>
              <a:lnSpc>
                <a:spcPct val="100000"/>
              </a:lnSpc>
              <a:defRPr sz="2200">
                <a:solidFill>
                  <a:schemeClr val="tx1"/>
                </a:solidFill>
                <a:latin typeface="Poppins Light" panose="02000000000000000000" charset="0"/>
                <a:cs typeface="Poppins Light" panose="02000000000000000000" charset="0"/>
              </a:defRPr>
            </a:lvl4pPr>
            <a:lvl5pPr>
              <a:lnSpc>
                <a:spcPct val="100000"/>
              </a:lnSpc>
              <a:defRPr sz="2200">
                <a:solidFill>
                  <a:schemeClr val="tx1"/>
                </a:solidFill>
                <a:latin typeface="Poppins Light" panose="02000000000000000000" charset="0"/>
                <a:cs typeface="Poppins Light" panose="02000000000000000000" charset="0"/>
              </a:defRPr>
            </a:lvl5pPr>
          </a:lstStyle>
          <a:p>
            <a:pPr algn="l"/>
            <a:r>
              <a:rPr lang="en-US"/>
              <a:t>02</a:t>
            </a:r>
          </a:p>
        </p:txBody>
      </p:sp>
      <p:sp>
        <p:nvSpPr>
          <p:cNvPr id="8" name="header"/>
          <p:cNvSpPr>
            <a:spLocks noGrp="1"/>
          </p:cNvSpPr>
          <p:nvPr>
            <p:ph type="title"/>
          </p:nvPr>
        </p:nvSpPr>
        <p:spPr>
          <a:xfrm>
            <a:off x="835414" y="342413"/>
            <a:ext cx="10800000" cy="615600"/>
          </a:xfrm>
          <a:prstGeom prst="rect">
            <a:avLst/>
          </a:prstGeom>
        </p:spPr>
        <p:txBody>
          <a:bodyPr anchor="ctr" anchorCtr="0"/>
          <a:lstStyle>
            <a:lvl1pPr algn="l">
              <a:defRPr sz="3400" b="1">
                <a:solidFill>
                  <a:schemeClr val="tx1"/>
                </a:solidFill>
                <a:latin typeface="Poppins SemiBold" panose="02000000000000000000" charset="0"/>
                <a:cs typeface="Poppins SemiBold" panose="02000000000000000000" charset="0"/>
              </a:defRPr>
            </a:lvl1pPr>
          </a:lstStyle>
          <a:p>
            <a:pPr algn="l"/>
            <a:r>
              <a:rPr lang="en-US" dirty="0"/>
              <a:t>Scalability and Integration</a:t>
            </a:r>
          </a:p>
        </p:txBody>
      </p:sp>
    </p:spTree>
    <p:custDataLst>
      <p:tags r:id="rId1"/>
    </p:custData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PRING_UUID" val="{5D7B640A-840D-4A33-B84C-FD240CC195C4}"/>
  <p:tag name="ISPRING_RESOURCE_FOLDER" val="C:\CloudIDEaaS\develop\Hydra\docs\CloudIDEaaS WAF\CloudIDEaaS WAF_ The Ultimate Web Application Firewall\"/>
  <p:tag name="ISPRING_PRESENTATION_PATH" val="C:\CloudIDEaaS\develop\Hydra\docs\CloudIDEaaS WAF\CloudIDEaaS WAF_ The Ultimate Web Application Firewall.pptx"/>
  <p:tag name="ISPRING_PROJECT_VERSION" val="9.3"/>
  <p:tag name="ISPRING_PROJECT_FOLDER_UPDATED" val="1"/>
  <p:tag name="ISPRING_LMS_API_VERSION" val="SCORM 2004 (4th edition)"/>
  <p:tag name="ISPRING_ULTRA_SCORM_COURSE_ID" val="F4F55F29-7A0F-4DCC-8D68-D63E0162B808"/>
  <p:tag name="ISPRING_CMI5_LAUNCH_METHOD" val="any window"/>
  <p:tag name="ISPRING_SCORM_RATE_SLIDES" val="1"/>
  <p:tag name="ISPRINGCLOUDFOLDERID" val="1"/>
  <p:tag name="ISPRINGONLINEFOLDERID" val="1"/>
  <p:tag name="ISPRING_OUTPUT_FOLDER" val="[[&quot;E\uFFFD+\uFFFD{F9863FC8-5DF1-4F2C-91B3-4F225753CA7B}&quot;,&quot;C:\\CloudIDEaaS\\develop\\Hydra\\docs\\CloudIDEaaS WAF&quot;]]"/>
  <p:tag name="ISPRING_PUBLISH_SETTINGS" val="{&quot;commonSettings&quot;:{&quot;webSettings&quot;:{&quot;useMobileViewer&quot;:&quot;T_FALSE&quot;},&quot;lmsSettings&quot;:{&quot;useMobileViewer&quot;:&quot;T_FALSE&quot;},&quot;cloudSettings&quot;:{&quot;useMobileViewer&quot;:&quot;T_FALSE&quot;},&quot;ispringLmsSettings&quot;:{&quot;useMobileViewer&quot;:&quot;T_FALSE&quot;},&quot;playerId&quot;:&quot;universal-no-video&quot;,&quot;studioSettings&quot;:{&quot;useMobileViewer&quot;:&quot;T_FALSE&quot;}},&quot;advancedSettings&quot;:{&quot;enableTextAllocation&quot;:&quot;T_TRUE&quot;,&quot;viewingFromLocalDrive&quot;:&quot;T_TRUE&quot;,&quot;contentScale&quot;:75,&quot;contentScaleMode&quot;:&quot;SCALE&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70,&quot;videoQuality&quot;:75},&quot;secondsOnEachSlide&quot;:5,&quot;hostingSettings&quot;:{}},&quot;ispringOnlineSettings&quot;:{&quot;onlineDestinationFolderId&quot;:&quot;1&quot;},&quot;cloudSettings&quot;:{&quot;onlineDestinationFolderId&quot;:&quot;1&quot;},&quot;wordSettings&quot;:{&quot;printCopies&quot;:1},&quot;studioSettings&quot;:{&quot;onlineDestinationFolderId&quot;:&quot;1&quot;}}"/>
  <p:tag name="ISPRING_SCORM_PASSING_SCORE" val="100.000000"/>
  <p:tag name="ISPRING_CURRENT_PLAYER_ID" val="universal-no-video"/>
  <p:tag name="ISPRING_PRESENTATION_TITLE" val="CloudIDEaaS WAF_ The Ultimate Web Application Firewall"/>
  <p:tag name="ISPRING_FIRST_PUBLISH" val="1"/>
  <p:tag name="ISPRING_PRESENTATION_COURSE_TITLE" val="CloudIDEaaS WAF_ The Ultimate Web Application Firewall"/>
  <p:tag name="ISPRING_PLAYERS_CUSTOMIZATION_2" val="UEsDBBQAAgAIAHJ6MlSIUII3PAMAAFsJAAAdAAAAdW5pdmVyc2FsLW5vLXZpZGVvL3BsYXllci54bWylVltv2jAUfu5+ReR3bCjr2qKEqquE9rBOlVi3vSGTHBKXxM5spyn99fMlCYRLt2oPIHJ8vs/n8p0TwpuXIg+eQSomeIRGeIgC4LFIGE8j9Ph9NrhCN9OwzOkGZJCAiiUrtfF9oDqL0I4BGyIUsCRCFWeWkOYDLgbPLAGBglIyIZneRGg8NFd0F47PUWCAXEUo07qcEFLXNWbK+PNUibyy1ArHoiClBAVcgyQ+mgY4KfX7sURvSlAtwz8QmE8heB/2olgPWI+xkCk5Hw5H5Nf913mcQUEHjCtNeQxo+uHM1XFJ4/W9SKoclDGdhZ56DlrbW63pLNQTNrrigZJxhPz5ogClaAoK5zxFpHVrCVu4h7TWBeXJgtNnllKbykI1Xq5XHYfKhNRxpRvwGjZLQWWy6Oxb95AcRhuucqoyT6Z2s3Dca9ak4bwW9vlYGC6XapkzlZmTXcTWejR80rsyLFxhnQwfWxnOLA8KJPyumITEPf7oFD8cocBGNaOxFnJzZ06NGBsR4E442AsHW1fcKRx3l8y3FMiH3zm5pLGqY9SkugKqKwlNlc5CNyPfqJSuS1MtKwjJntEjSQ8aEp+u70zXhjDTRX7x14ZYr71+PCnB32iIQ/x/P74YmrYUjCfwMmPGRUNhSqzB1N7asC5zbC/s4lHVstiOTc+yVb3p0JMZUE1lCmasE6op2drJCSRIqoxHXMk96M7BKWzG0iw3H32UYP/0FEtB5foowc7BKWwu4vURZGc+hVtKUZvsVFWWZtAP63Z43raC7PWiL8RWfiE5XHdhXCktCvbqVL27BvXECdi8KeCZQT3vjdCgseLSLL9ukm9L1s3x5fDtCe9PZC+Kdj5X6HD52l/9jWstD3YrtPvSGhalt+wtVtBV6Z3aOavKvksCK1rl+m43nv4ud8i9eI+u8WNUP80siXrOXiHIwMowQp+uxiioWWJf36OxKVtHYARj9ljvcmc6cd9K8LYEGBP35L9dKZvXRdNVp4YTrQ+b3jqAn9XPRjOpFBVP9hrn+u+pVW4W5K0E2mV2ObpGQQ4r83Nk/lZoUUbo43mX7PXFdQN1IT34W30c75BOE+1WNMRLvU0ibPbN9A9QSwMEFAACAAgAWlWeWMqjA25sBgAAKBkAACYAAAB1bml2ZXJzYWwtbm8tdmlkZW8vY29tbW9uX21lc3NhZ2VzLmxuZ61Z227jNhB9L7D/QBgI0ALb7G6BXRRF4gUtM7YQWdRKdLxpUQiMRdtEJNHVxYn71K/ph/VLOqRkx94LJDkBkiCSMWeGwzNnhvTFx8ckRhuR5VKll7135297SKRzFcl0edmbsquff+2hvOBpxGOVisteqnroY//VDxcxT5clXwr4/9UPCF0kIs/hMe/rp6dnJKPLnjcIsWWRILAHDgmxb+PQwQPihANsXYeMhgMyst1ef6RQAT8rge7EUqYpBIHUwrzIYxmJizc1ajcnlDE6CT3sEqfXH6iiUAka8Ow0NBff2CPMbOqGgykAu0Gv7/KNXPICUojuSoBP89OwA8KY7Y4AEc/nYCDvZCyLLQpEUUAuTkV17CHp9YPTM8iot0sfU+uuuZsObQpp8/0qawYSVlhGUqGUZ5lJXAdAz8G3xA8DiwCohqYsDKaeR31GhhChZotMyrjaEJmjVBUoL9drlRUiQjI1hOJHGU5Up9wE17Ybgnuzvvq17djsNpxQnWtWZikC5y/mxKX+BDtH6IvFC8B7PgmIyyCd3pgy2ut7mchFWogMrVeqUF3wNM1CN6RXoUWnLqsZh84+TUlgdt6dTgbEP9MlfcYog/XsPgrOOji6AT/fINQNODuNUDMMCZhg/7rKieUTeDEMZzYb9/pWJrimzYMsVkgG60yLktjwuKz4VWtnk7ud0mHPq3VjF/eAz++brC06gfq7DR06ArG0RxCWStY83SJHLdWPv3z48Pju/YefOsEEQCjnGAgZpPdvWwC5zKdOJQqhSz7Dbuu/3ezolDm2C4Su/+lmDdS9Ab7C30a7qe8DyWuG2oFRDJ0LhxjFuFUlWvGN0M1nI8WD0QcoApnVfUd/MFfwIi0bK2xIJxhIBHXFfNvSBIVCUFm2fV3JTlmsVAbuchTJnN/FQC3tU7NKf76u6q/iltJSBQIWqYTL9LzZ9cx1KB4akk2A3Xik1WK/KEA6gjeU3uiyeQ0uHtJY8QgtMgGANEB8vY7lvBbRmvdezLeNUfh4Bk0MyE6dAPRruHvT65M0QsOM68V2RPFxQHwAyHgushNsQ8N1Y45wHHdDGNujsQO/TIcwlstVDL9F1zg8AkzwRKNS1HKMg2BG/aFOmlZjjtY8zx9UFh2x9HA/m4Bt16JQCBY7ANfNcg8M/JAw+2WZmBfNYBAlNvyu6wqWCgQMmREDXVJJmRdQNsk6FoUw0Uq9FD6vBiWxUFBfsYDZyXAfvJtia6S5g6euNQ4HbC+hDi/T+aqlHRTnN+vjsBpKoMkh5xtjqtFg1vwM6gJiSLtY0GvQwOsuFrcEhkT402RzMK2C7u1EaSd6c641Jt7Wg4Rm00aqMoc3OiUgTWZH8vNubgICfd1lNna+o60V6m4SW8qNgDiySGSNjkDuLTLURfVpav8eXmHbMZ36S+rxrZn6eLTh6VwfJ+Zc7+kWPotkZD7TtDf+/yrl34gXtdSf1V3CHZLPZ13jOWos36kIXhQiWRdNrnXC6vBPiUKX+HdDaLP00/zvh/IX2ZmDMf7Z+3N0XOiyR41BPDNT7XfrpSOpJ38CA4tujjBjxO2txtrtwKa6IzafO57sbPfq6JhhpwvV3tqlNYCr0KkYwRhybCIPYNRJoAu1tzVnj8Pwzamjvf2MDAKbQdeZibtcFo2eTT237q+mnE9vrAcz61GzYTZzyNEtB0DGMoH4oxaY0wnZZaBqEUcrmakyjkz5x/LetAnIbZmIr6fhRaYS8zbm+Y7+VZv6+JwoqsX5lVOvwzy1r+DW+3NQwKfvUkCwD2OMhV1Lzz6Wrva4pRGUj06Fw4Ld6AR1lPBivoJ2vFBlGrUEqo5gQ3KFAaxecyB41jyF1QBfhFG9RfXb3zqB6IkORJTswf5wVSHyPzuD6GXsMarLi0I8Fs1A04FhURDSqyuY5BaLJguGB8chm4c2VvVReWfX8uTMbGD/ixxJedUUE5XAq/Nmv0xf2BmyYMawNZ5A/QWm3FSZwdDZBWFHN4tOfTjS1ZVrARAMEEwWsUDkket664KqL35Amc0hrdef8OweZJ0pFXeKzWygLqei25qe7kDKIpZpp8if11T1gpnthXg4NBdCkEk4799XM0QEB855fTMUq2VrMGuMXegaX+CJSBZdAX1C9hc++lLDXCA4iutvJv77598m++qSsNZkkL3q+Un0Nl/37f1Tbr7TuHhz8BXH/1BLAwQUAAIACABaVZ5YFR5gG6MAAAB/AQAANwAAAHVuaXZlcnNhbC1uby12aWRlby9wbGF5YmFja19hbmRfbmF2aWdhdGlvbl9zZXR0aW5ncy54bWx1kEEKgzAQRfeewhsIXYdA16VFqBcYcZRAkgmZUfD2TURtadNl3vs/w4xiFDF+Yl3VtYJZ6CkQRUucUTXvd7YMC169cSCGfMKCvOdKJjcsUWgjMnrZlB7Bcsr/8GN4a2E9P+IjXjDlQmcc6kupsJlc8rCYaWPdGlCPEdOAL5hz6KG3eMO1J4jD4wzsG//VuZs2mx3eaUAdIrkgqvlAVbrXcfQXUEsDBBQAAgAIAFpVnlhZnjCJlQMAAN4QAAAwAAAAdW5pdmVyc2FsLW5vLXZpZGVvL2ZsYXNoX3B1Ymxpc2hpbmdfc2V0dGluZ3MueG1s7VjNchpHEL7zFFOb8tGsZMuxo1pQObBUKEtAaTe2dVINOwM7pfnZzA8Yn/w0frA8SXp2AEMk2yvbJKpKDhRsT/fX33T3dO+QnL0THC2oNkzJTnTcPooQlYUiTM470e/54PGLCBmLJcFcSdqJpIrQWbeVVG7KmSkzai2oGgQw0pxWthOV1lancbxcLtvMVNqvKu4s4Jt2oURcaWqotFTHFccr+LKrippojdAAAD5CybVZt9VCKAlIF4o4ThEjwFwyvynMBxybMoqD2hQXN3OtnCQ9xZVGej7tRD/10v5x/+lGJ0D1maDSx8R0QejF9hQTwjwLzDP2nqKSsnkJdJ+cRGjJiC3rn7HXT+LbKDV22Dr2KD0FMZB2DS+oxQRbHB6DP0vfWbMRBBFZSSxYkcMK8vvvRP38+rerSXp5Phy9us7H4/N8OAkkapt4HyeJ9x0lQEg5XdCtnwRbi4sSeIPNDHNDk3hXtFFjPoO4sGwBMaF/ozlznGeuqpS2XasdrWnsCrf0PgOTzJTc27t/RlPFIbU1KahSMaVkhAXdSXZ2w+QANI8jNIM48VUnGldUogxLKDBmMWfFFsC4qbHM1oU1WGu/1AxzBHhwAii6yKJPFMLOihJrQ3epbVaMT2vRfaMcJ2ilHOLshiKrEITYCfhVUrSbfzTTStRSqFCLDGfgccHokpKzOl5rwM85ugIXwoElHIeKUxs8/OHYezSlM6UBl+IFHB6QMxPw2/cCrrAxn0DxhuOj7HzYT6+Ho3769pHfICYLLIt7gkNNUVHZg+DjFZLKbuwgHAV2htZJIYzUa0321v72NGzLGvL8g7Kxh2+YcBz/SPhtQHagD5jyw3i5T+K/yqCx2xIv6oPuD28NDUecQUoCJiwU0JKYXLfBBoAFlkhJvkK4gM5sfNtYMOUMSEKDCNDm2xkGeyjT+mkO7RM8akJ1I8ij4ydPT579/PzFL6ft+M8PHx9/0Wg9syYce3dhaPW+OLVu2Q6UFr56yI79cJSnly97+fD1ML+6ztO3+T5Azel2u05iP0runix+VD3YwTK5TF83Sc4IItGoLtKsEdy4idb4VROtyzAJJztTsBEF6GzzcFKht3EmGFTCwer0H6q1736LCcV6mFp7yIH73kP6X43bw35tPlDksvRi+Ov4vP//mf23IhiettfPvftmEt95IfYrgkkmIKz+PWV7i+4+OzmCG+ydS60WoO3/J9Ft/QVQSwMEFAACAAgAWlWeWDTjUOF+AwAA4gwAACoAAAB1bml2ZXJzYWwtbm8tdmlkZW8vZmxhc2hfc2tpbl9zZXR0aW5ncy54bWyVV11P2zAUfedXVN07HYWtQwqVSlsktA7QYLw7zW1r4diR7ZR1v37XH2nsNqGBCAnfe459P46vRaLeKO9tQSoq+E1/2B+f9XrJspQSuH6BvGBEQy8lCu6zm/7dn8WiP3AQwYR8Bq0pXytjqWw9isC01Frw86XgGvc550LmhPXHX+7sTzKwyFMsgWF15azIEupjvg1/3M46UfwZV7ej2fS6jbAUeUH4biHW4jwly7e1FCXPTGiX5mujbXYFSEb528mIGFX6XkMexTS/mA/nw26UQoJSYEK6nk2Gk+8nWYykwPbZj65+XE06cuqjPm7MAW1LFdWWNhqOLkdXbbSCrCEu8nQ+u5hdtuM57h535cO4HEHDX30ycxT/DuSnNhdFWXxGI4UUa1PQA87IfCc5TJAMrx8SZtfmO0kwCZmDTgpSMZphG4TMnBS/mq8N3FZL/2c4JBJzt6VgT6YJB9PDKCRlMF4RpiAZVEvnVBvx/lhqvE17QGiqQU+Y4hMpFYy1LD2qttW43/BOeRaAvKFGvApW5jB1AQfA2F7jp9NbO1jC+Pa2IEAJW28MIqyNNfIB63qEDIw18tm065Gz3RH80OM4lSBuie9mUH7HjaqPXuAEl1W9qlXlNSctzDVXwdHeUGFykcHY6uqF5mC6lgyszYU0OIop4WRL10Tjw/TL4NKdTUYlgwOHl1qzsBJNNYMmvS1FKRUGg+7XWHoNHkdxL4ea6AWsdIWOjXVTzHMRasGuO0jd77cvnFv3NL4mN/2cyDeQL0Iw1e95Ht5ALLp7l48ZZl7jawrynq9ERw4XGsL9bZxtYOHuYFc40ZosNzmG1JbBvqSus80NTPyxTZ3lZZ6CnKMgKFSKjG0Ot6HrDcNf/UrhHbKY0OJ0TL3B7Tihe8EHBq8AIHK5qa6DWzhPXjJNGWyhGiqBwSbcllmiUP5N+Rp1xZoMLJ0E6WdQLZQQFzsaCK8YVzPDeTqIXpNU2dSimVKN93qoRAO/mpNGreGItGsvpWhj9DeVEJsV1ZOUWjxrIrXftF775MkWJpzmdgShIzi+weM4TIjCl8U6qzIc2esQzLO130xVhAZPG8UM2vGwiWI9h1P2Be/neCUBwglrjWfBG/ATdqkgMnvYQ6JHocHt2JgjPpt2YOOozwudDAKTa07Yk5xyav45mZZKi5z+s3vNo2foQ8gZ7oe+8X9QSwMEFAACAAgAWlWeWBi8N4iNAwAAaBAAAC8AAAB1bml2ZXJzYWwtbm8tdmlkZW8vaHRtbF9wdWJsaXNoaW5nX3NldHRpbmdzLnhtbO1YW5PSSBR+51d0xfJR4qi76lRgyoVMSTkD1CRe5mmqSTeky75k+wLik7/GH+Yv8XQaEBwcMyrubtU+UKRP9/nO7etzCMnJO8HRnGrDlOxER+37EaKyUITJWSd6mZ/eexIhY7EkmCtJO5FUETrptpLKTTgzZUathaMGAYw0x5XtRKW11XEcLxaLNjOV9ruKOwv4pl0oEVeaGiot1XHF8RK+7LKiJlohNACAj1BypdZttRBKAtK5Io5TxAh4LpkPCvPnVvAoDqcmuHg708pJ0lNcaaRnk050p5f2j/oP12cCUp8JKn1KTBeEXmyPMSHMO4F5xt5TVFI2K8HbB48itGDElvVj7M8n8XWUGjtEjj1KT0EKpF3BC2oxwRaHZbBn6Ttr1oIgIkuJBSty2EE+/E7Uz6+eX47Ti7PB8MVVPhqd5YNxcKLWiXdxknjXUAIOKacLurGTYGtxUYLfoDPF3NAk3hatjzFfQFxYNoec0K/cnDrOM1dVStuu1Y7WbmwLN+59AyaZKrkTu1+jieJQ2dopIKmYUDLEAnIwPpURmkJi+LITjSoqUYYlEIpZzFmx0TBuYiyzNZFOV6efaYY5ArIA4yk6z6IvNkMoRYm1odu+rHeMr2PRfa0cJ2ipHOLsLUVWIcipE/BUUrRdcDTVStRSjo1FhjOwOGd0QclJnaAV4LcMXYIJ4UAT6F9xaoOFvx17jyZ0qjTgUjyHywJyZgJ++1bAFTbmCyhe+3g3Oxv006vBsJ++uesDxGSOZXFLcCARFZU9CD5eIqnsWg/SUWBnaF0Uwki91yS29o+XYcNjqPMvqsYOvmHCcfwr4TcJ2YI+YMkPY+U2hf+uB43NlnheX3R/eWtouOIMShIwYaOAbsXkqu81ACywREryJcIFtGLj28acKWdAEhpEgDY/7mHQB5rWqxnMRrCoCdWNIO8fPXj46I8/Hz95etyOP334eO9GpdWQGnPszYUp1btxTF3TPVVaePaQLf3BME8vnvXywatBfnmVp2/yXYDap+vtOon97Ng/Svxs+nqSTP65UTK+SF81KccQYm/EhDRrBDdqcmr0osmpizD7xltzr5EL0Mtm4W5CN+NMMKj9wZj5m9i194cKu5FegZCHYde/OVV7L+L/qWrMKrOva6GMCuaVflP7OlDWsvR88NforH/Q9LFm+fsPku5n0xdWm/fHnRfGJN77RtsC+e6/A93WZ1BLAwQUAAIACABaVZ5YAfBdgrwBAACNBgAAKgAAAHVuaXZlcnNhbC1uby12aWRlby9odG1sX3NraW5fc2V0dGluZ3MuanNvbo2UUU/CMBDH3/0UZL4aogOd+IYMExIeTPTN+NBtx1joek1bEDR+d9eB0G43ZX2hf377X++6u6+LXvUEadB76H3Vv+v9s7+vNbCaUWu48nXeoZdWDzQvMngtSuCFgKCBbH5fPcrfJ4IyDkRtmuxerK12/AK0/ywY1y4uCQtFaJrQNpThBwFuKfDTS+2Q1j4lp87J2hgU/RSFAWH6AlXJaia4fKofN8MGjBtQ/6ALloJnehveP8ad5Mlx+BjFk5HLpVhKJnZzzLGfsHSVK1yL7BB/YJdLL3cSVHXjq66wvNBmZqBsBp7eTMNp2E1KBVrDIe4oHofjOxLmLAHuJhQN74fjP1DPuF3QBr0pdGF+6SiMBtHQpSXLoVWlyTS+iQc+JiqvVjVbwfecga3pSkZytgN1jhXKtTzjAqXC3FakjUZ2kShHlhUi33PxyC6Ss4e1tl3fRj0y+gmq7PhVXNvlMq1ieG1W+l26nw1O2y2JLi67ps0Zo8KQza4bUefUnOCUSMVFQpPUy6e55Z3GNEeP3b9VeTO1AvWKyKtxam8JdDVdQM3EAq3AjGHpsqy0Kp93d3KQR0/PTrJ5zovvH1BLAwQUAAIACABaVZ5YlBOzImkAAABuAAAAJQAAAHVuaXZlcnNhbC1uby12aWRlby9sb2NhbF9zZXR0aW5ncy54bWwNzDEOgzAMQNGdU1jeKe3WgcDGVpbSA1jERZEcG5GA4PZk+8PTb/szChy8pWDq8PV4IrDO5oMuDn/TUL8RUib1JKbsUA2h76pWbCb5cs4FJliFLt4mjiUyjxSLHHYRqOFTXv/AHpuuugFQSwMEFAACAAgAW1WeWEuyUez7AAAAjxkAACAAAAB1bml2ZXJzYWwtbm8tdmlkZW8vdW5pdmVyc2FsLnBuZ+sM8HPn5ZLiYmBg4PX0cAliYGDZwcDAPIGDDShi9fdEM5BiLA5yd2JYd07mJZDDku7o68jAsLGf+08iK5DPWeARWczAwHcYhBmP569IYWCQVPF0cQypiHt7w5G3wYDhgMOf1XMaMyXkWTYc5/B9N2nWi61AjQwKZx4wgaizVKFyswt6DVU8JwHRksVvb8nFgKwo6DoIcqPDrFFqlBqlRqlRapQapUapUWqUGqVGqVFqlBqlRqlRapQapUapUWqUGqVGKQaHW+rN3pPA8wlWV+d8tgx8n8urB5pS+CHdzA2kGkwoozZszSuwPeuw5uzdYpCpnq5+LuucEpoAUEsDBBQAAgAIAFtVnlhtOiEPSgAAAGsAAAAkAAAAdW5pdmVyc2FsLW5vLXZpZGVvL3VuaXZlcnNhbC5wbmcueG1ss7GvyM1RKEstKs7Mz7NVMtQzULK34+WyKShKLctMLVeoAIoBBSFASaESyDVCcMszU0oyQCosTBCCGamZ6RkltkoWFhZwQX2gmQBQSwECAAAUAAIACAByejJUiFCCNzwDAABbCQAAHQAAAAAAAAABAAAAAAAAAAAAdW5pdmVyc2FsLW5vLXZpZGVvL3BsYXllci54bWxQSwECAAAUAAIACABaVZ5YyqMDbmwGAAAoGQAAJgAAAAAAAAABAAAAAAB3AwAAdW5pdmVyc2FsLW5vLXZpZGVvL2NvbW1vbl9tZXNzYWdlcy5sbmdQSwECAAAUAAIACABaVZ5YFR5gG6MAAAB/AQAANwAAAAAAAAABAAAAAAAnCgAAdW5pdmVyc2FsLW5vLXZpZGVvL3BsYXliYWNrX2FuZF9uYXZpZ2F0aW9uX3NldHRpbmdzLnhtbFBLAQIAABQAAgAIAFpVnlhZnjCJlQMAAN4QAAAwAAAAAAAAAAEAAAAAAB8LAAB1bml2ZXJzYWwtbm8tdmlkZW8vZmxhc2hfcHVibGlzaGluZ19zZXR0aW5ncy54bWxQSwECAAAUAAIACABaVZ5YNONQ4X4DAADiDAAAKgAAAAAAAAABAAAAAAACDwAAdW5pdmVyc2FsLW5vLXZpZGVvL2ZsYXNoX3NraW5fc2V0dGluZ3MueG1sUEsBAgAAFAACAAgAWlWeWBi8N4iNAwAAaBAAAC8AAAAAAAAAAQAAAAAAyBIAAHVuaXZlcnNhbC1uby12aWRlby9odG1sX3B1Ymxpc2hpbmdfc2V0dGluZ3MueG1sUEsBAgAAFAACAAgAWlWeWAHwXYK8AQAAjQYAACoAAAAAAAAAAQAAAAAAohYAAHVuaXZlcnNhbC1uby12aWRlby9odG1sX3NraW5fc2V0dGluZ3MuanNvblBLAQIAABQAAgAIAFpVnliUE7MiaQAAAG4AAAAlAAAAAAAAAAEAAAAAAKYYAAB1bml2ZXJzYWwtbm8tdmlkZW8vbG9jYWxfc2V0dGluZ3MueG1sUEsBAgAAFAACAAgAW1WeWEuyUez7AAAAjxkAACAAAAAAAAAAAAAAAAAAUhkAAHVuaXZlcnNhbC1uby12aWRlby91bml2ZXJzYWwucG5nUEsBAgAAFAACAAgAW1WeWG06IQ9KAAAAawAAACQAAAAAAAAAAQAAAAAAixoAAHVuaXZlcnNhbC1uby12aWRlby91bml2ZXJzYWwucG5nLnhtbFBLBQYAAAAACgAKAGIDAAAXGwAAAAA="/>
  <p:tag name="ISPRING_SCORM_ENDPOINT" val="&lt;endpoint&gt;&lt;enable&gt;0&lt;/enable&gt;&lt;lrs&gt;https://&lt;/lrs&gt;&lt;auth&gt;0&lt;/auth&gt;&lt;login&gt;&lt;/login&gt;&lt;password&gt;&lt;/password&gt;&lt;key&gt;&lt;/key&gt;&lt;name&gt;&lt;/name&gt;&lt;email&gt;&lt;/email&gt;&lt;/endpoint&gt;&#10;"/>
  <p:tag name="ISPRING_SCORM_RATE_QUIZZES" val="0"/>
</p:tagLst>
</file>

<file path=ppt/tags/tag10.xml><?xml version="1.0" encoding="utf-8"?>
<p:tagLst xmlns:a="http://schemas.openxmlformats.org/drawingml/2006/main" xmlns:r="http://schemas.openxmlformats.org/officeDocument/2006/relationships" xmlns:p="http://schemas.openxmlformats.org/presentationml/2006/main">
  <p:tag name="GENSWF_SLIDE_UID" val="{6D56797B-3B25-45BF-B777-516B5780A0C3}:265"/>
</p:tagLst>
</file>

<file path=ppt/tags/tag11.xml><?xml version="1.0" encoding="utf-8"?>
<p:tagLst xmlns:a="http://schemas.openxmlformats.org/drawingml/2006/main" xmlns:r="http://schemas.openxmlformats.org/officeDocument/2006/relationships" xmlns:p="http://schemas.openxmlformats.org/presentationml/2006/main">
  <p:tag name="GENSWF_SLIDE_UID" val="{048395CC-6EFE-49E1-A0BA-F4E580594B9C}:271"/>
</p:tagLst>
</file>

<file path=ppt/tags/tag12.xml><?xml version="1.0" encoding="utf-8"?>
<p:tagLst xmlns:a="http://schemas.openxmlformats.org/drawingml/2006/main" xmlns:r="http://schemas.openxmlformats.org/officeDocument/2006/relationships" xmlns:p="http://schemas.openxmlformats.org/presentationml/2006/main">
  <p:tag name="GENSWF_SLIDE_UID" val="{3C340A45-EFDB-4652-8B83-C2F9B0D0F292}:272"/>
</p:tagLst>
</file>

<file path=ppt/tags/tag13.xml><?xml version="1.0" encoding="utf-8"?>
<p:tagLst xmlns:a="http://schemas.openxmlformats.org/drawingml/2006/main" xmlns:r="http://schemas.openxmlformats.org/officeDocument/2006/relationships" xmlns:p="http://schemas.openxmlformats.org/presentationml/2006/main">
  <p:tag name="GENSWF_SLIDE_UID" val="{E4DF822D-D48B-417C-BE56-A7D3840BD564}:273"/>
</p:tagLst>
</file>

<file path=ppt/tags/tag14.xml><?xml version="1.0" encoding="utf-8"?>
<p:tagLst xmlns:a="http://schemas.openxmlformats.org/drawingml/2006/main" xmlns:r="http://schemas.openxmlformats.org/officeDocument/2006/relationships" xmlns:p="http://schemas.openxmlformats.org/presentationml/2006/main">
  <p:tag name="GENSWF_SLIDE_UID" val="{EA745E2D-7F43-4E92-8AC8-CAE8D7115957}:267"/>
</p:tagLst>
</file>

<file path=ppt/tags/tag15.xml><?xml version="1.0" encoding="utf-8"?>
<p:tagLst xmlns:a="http://schemas.openxmlformats.org/drawingml/2006/main" xmlns:r="http://schemas.openxmlformats.org/officeDocument/2006/relationships" xmlns:p="http://schemas.openxmlformats.org/presentationml/2006/main">
  <p:tag name="GENSWF_SLIDE_UID" val="{D91B5B14-B480-440B-8B71-7F3F4F66604B}:268"/>
</p:tagLst>
</file>

<file path=ppt/tags/tag16.xml><?xml version="1.0" encoding="utf-8"?>
<p:tagLst xmlns:a="http://schemas.openxmlformats.org/drawingml/2006/main" xmlns:r="http://schemas.openxmlformats.org/officeDocument/2006/relationships" xmlns:p="http://schemas.openxmlformats.org/presentationml/2006/main">
  <p:tag name="GENSWF_SLIDE_UID" val="{0A3ECE9D-2055-4529-97ED-1E84D8555A4C}:270"/>
</p:tagLst>
</file>

<file path=ppt/tags/tag2.xml><?xml version="1.0" encoding="utf-8"?>
<p:tagLst xmlns:a="http://schemas.openxmlformats.org/drawingml/2006/main" xmlns:r="http://schemas.openxmlformats.org/officeDocument/2006/relationships" xmlns:p="http://schemas.openxmlformats.org/presentationml/2006/main">
  <p:tag name="GENSWF_SLIDE_UID" val="{531695FF-1206-498F-948F-216D2E12185A}:258"/>
</p:tagLst>
</file>

<file path=ppt/tags/tag3.xml><?xml version="1.0" encoding="utf-8"?>
<p:tagLst xmlns:a="http://schemas.openxmlformats.org/drawingml/2006/main" xmlns:r="http://schemas.openxmlformats.org/officeDocument/2006/relationships" xmlns:p="http://schemas.openxmlformats.org/presentationml/2006/main">
  <p:tag name="GENSWF_SLIDE_UID" val="{0DBA759D-B948-4686-B88A-80E7893DF50B}:257"/>
</p:tagLst>
</file>

<file path=ppt/tags/tag4.xml><?xml version="1.0" encoding="utf-8"?>
<p:tagLst xmlns:a="http://schemas.openxmlformats.org/drawingml/2006/main" xmlns:r="http://schemas.openxmlformats.org/officeDocument/2006/relationships" xmlns:p="http://schemas.openxmlformats.org/presentationml/2006/main">
  <p:tag name="GENSWF_SLIDE_UID" val="{0EF564A5-239D-42C4-9B6E-CC3281A58395}:274"/>
</p:tagLst>
</file>

<file path=ppt/tags/tag5.xml><?xml version="1.0" encoding="utf-8"?>
<p:tagLst xmlns:a="http://schemas.openxmlformats.org/drawingml/2006/main" xmlns:r="http://schemas.openxmlformats.org/officeDocument/2006/relationships" xmlns:p="http://schemas.openxmlformats.org/presentationml/2006/main">
  <p:tag name="GENSWF_SLIDE_UID" val="{A211E4CC-A5A1-446A-A02B-ACD2A9C2F711}:259"/>
</p:tagLst>
</file>

<file path=ppt/tags/tag6.xml><?xml version="1.0" encoding="utf-8"?>
<p:tagLst xmlns:a="http://schemas.openxmlformats.org/drawingml/2006/main" xmlns:r="http://schemas.openxmlformats.org/officeDocument/2006/relationships" xmlns:p="http://schemas.openxmlformats.org/presentationml/2006/main">
  <p:tag name="GENSWF_SLIDE_UID" val="{13057B6C-2A6B-4754-9E57-39BC4D2C5DC6}:260"/>
</p:tagLst>
</file>

<file path=ppt/tags/tag7.xml><?xml version="1.0" encoding="utf-8"?>
<p:tagLst xmlns:a="http://schemas.openxmlformats.org/drawingml/2006/main" xmlns:r="http://schemas.openxmlformats.org/officeDocument/2006/relationships" xmlns:p="http://schemas.openxmlformats.org/presentationml/2006/main">
  <p:tag name="GENSWF_SLIDE_UID" val="{FAB3E51A-47D6-41CC-B21C-DB1CBB736CDE}:261"/>
</p:tagLst>
</file>

<file path=ppt/tags/tag8.xml><?xml version="1.0" encoding="utf-8"?>
<p:tagLst xmlns:a="http://schemas.openxmlformats.org/drawingml/2006/main" xmlns:r="http://schemas.openxmlformats.org/officeDocument/2006/relationships" xmlns:p="http://schemas.openxmlformats.org/presentationml/2006/main">
  <p:tag name="GENSWF_SLIDE_UID" val="{DB9F4F76-A8E8-43E7-91F3-1A6FC7922818}:262"/>
</p:tagLst>
</file>

<file path=ppt/tags/tag9.xml><?xml version="1.0" encoding="utf-8"?>
<p:tagLst xmlns:a="http://schemas.openxmlformats.org/drawingml/2006/main" xmlns:r="http://schemas.openxmlformats.org/officeDocument/2006/relationships" xmlns:p="http://schemas.openxmlformats.org/presentationml/2006/main">
  <p:tag name="GENSWF_SLIDE_UID" val="{4E405AA3-F79E-487D-9D05-BB1F5D6E3C3D}:263"/>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163</TotalTime>
  <Words>1507</Words>
  <Application>Microsoft Office PowerPoint</Application>
  <PresentationFormat>Widescreen</PresentationFormat>
  <Paragraphs>163</Paragraphs>
  <Slides>15</Slides>
  <Notes>15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15</vt:i4>
      </vt:variant>
    </vt:vector>
  </HeadingPairs>
  <TitlesOfParts>
    <vt:vector size="22" baseType="lpstr">
      <vt:lpstr>Poppins Regular</vt:lpstr>
      <vt:lpstr>Aptos</vt:lpstr>
      <vt:lpstr>Arial</vt:lpstr>
      <vt:lpstr>Poppins Light</vt:lpstr>
      <vt:lpstr>Poppins Medium</vt:lpstr>
      <vt:lpstr>Poppins SemiBold</vt:lpstr>
      <vt:lpstr>Office 主题​​</vt:lpstr>
      <vt:lpstr>CloudIDEaaS Web Application Firewall (WAF)</vt:lpstr>
      <vt:lpstr>Content</vt:lpstr>
      <vt:lpstr>Understanding Web Application Firewalls</vt:lpstr>
      <vt:lpstr>What is a Web Application Firewall (WAF)?</vt:lpstr>
      <vt:lpstr>How Does CloudIDEaaS WAF Work?</vt:lpstr>
      <vt:lpstr>Benefits of CloudIDEaaS WAF</vt:lpstr>
      <vt:lpstr>CloudIDEaaS WAF Features and Benefits</vt:lpstr>
      <vt:lpstr>Advanced Threat Protection</vt:lpstr>
      <vt:lpstr>Scalability and Integration</vt:lpstr>
      <vt:lpstr>Full List of Benefits/Features</vt:lpstr>
      <vt:lpstr>Full List of Benefits/Features (cont.)</vt:lpstr>
      <vt:lpstr>Full List of Benefits/Features (cont.)</vt:lpstr>
      <vt:lpstr>Banking and Financial: Securing E-commerce Transactions and Digital Strategy Solutions</vt:lpstr>
      <vt:lpstr>Health Industry: Protecting Sensitive Customer Data</vt:lpstr>
      <vt:lpstr>Visit www.cloudideaas.com/WAFProtection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CloudIDEaaS WAF_ The Ultimate Web Application Firewall</dc:title>
  <dc:creator>SkinnyFish</dc:creator>
  <cp:lastModifiedBy>Ken Netherland</cp:lastModifiedBy>
  <cp:revision>141</cp:revision>
  <dcterms:created xsi:type="dcterms:W3CDTF">2024-02-29T12:20:02Z</dcterms:created>
  <dcterms:modified xsi:type="dcterms:W3CDTF">2024-04-30T19:35:56Z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2052-6.4.0.8550</vt:lpwstr>
  </property>
  <property fmtid="{D5CDD505-2E9C-101B-9397-08002B2CF9AE}" pid="3" name="ICV">
    <vt:lpwstr>9DD6DF833E394729E4E16E651B262C40_43</vt:lpwstr>
  </property>
</Properties>
</file>